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3.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4.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0" r:id="rId4"/>
    <p:sldMasterId id="2147484650" r:id="rId5"/>
    <p:sldMasterId id="2147484677" r:id="rId6"/>
    <p:sldMasterId id="2147484703" r:id="rId7"/>
    <p:sldMasterId id="2147484734" r:id="rId8"/>
    <p:sldMasterId id="2147484758" r:id="rId9"/>
    <p:sldMasterId id="2147484795" r:id="rId10"/>
    <p:sldMasterId id="2147484834" r:id="rId11"/>
    <p:sldMasterId id="2147484881" r:id="rId12"/>
    <p:sldMasterId id="2147484917" r:id="rId13"/>
    <p:sldMasterId id="2147484928" r:id="rId14"/>
    <p:sldMasterId id="2147484966" r:id="rId15"/>
    <p:sldMasterId id="2147484997" r:id="rId16"/>
    <p:sldMasterId id="2147485022" r:id="rId17"/>
    <p:sldMasterId id="2147485037" r:id="rId18"/>
  </p:sldMasterIdLst>
  <p:notesMasterIdLst>
    <p:notesMasterId r:id="rId41"/>
  </p:notesMasterIdLst>
  <p:handoutMasterIdLst>
    <p:handoutMasterId r:id="rId42"/>
  </p:handoutMasterIdLst>
  <p:sldIdLst>
    <p:sldId id="499" r:id="rId19"/>
    <p:sldId id="511" r:id="rId20"/>
    <p:sldId id="446" r:id="rId21"/>
    <p:sldId id="388" r:id="rId22"/>
    <p:sldId id="515" r:id="rId23"/>
    <p:sldId id="513" r:id="rId24"/>
    <p:sldId id="516" r:id="rId25"/>
    <p:sldId id="520" r:id="rId26"/>
    <p:sldId id="522" r:id="rId27"/>
    <p:sldId id="523" r:id="rId28"/>
    <p:sldId id="517" r:id="rId29"/>
    <p:sldId id="518" r:id="rId30"/>
    <p:sldId id="519" r:id="rId31"/>
    <p:sldId id="265" r:id="rId32"/>
    <p:sldId id="257" r:id="rId33"/>
    <p:sldId id="525" r:id="rId34"/>
    <p:sldId id="527" r:id="rId35"/>
    <p:sldId id="526" r:id="rId36"/>
    <p:sldId id="531" r:id="rId37"/>
    <p:sldId id="528" r:id="rId38"/>
    <p:sldId id="529" r:id="rId39"/>
    <p:sldId id="451" r:id="rId40"/>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1F50"/>
    <a:srgbClr val="00B6C2"/>
    <a:srgbClr val="000000"/>
    <a:srgbClr val="CDCDCD"/>
    <a:srgbClr val="0078D7"/>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7" autoAdjust="0"/>
    <p:restoredTop sz="72131" autoAdjust="0"/>
  </p:normalViewPr>
  <p:slideViewPr>
    <p:cSldViewPr snapToGrid="0">
      <p:cViewPr>
        <p:scale>
          <a:sx n="94" d="100"/>
          <a:sy n="94" d="100"/>
        </p:scale>
        <p:origin x="1592" y="4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56"/>
    </p:cViewPr>
  </p:sorterViewPr>
  <p:notesViewPr>
    <p:cSldViewPr snapToGrid="0" showGuides="1">
      <p:cViewPr varScale="1">
        <p:scale>
          <a:sx n="49" d="100"/>
          <a:sy n="49" d="100"/>
        </p:scale>
        <p:origin x="2922" y="6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12/8/2016 8:06 PM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3" Type="http://schemas.openxmlformats.org/officeDocument/2006/relationships/hyperlink" Target="https://fr.wikipedia.org/w/index.php?title=Mod%C3%A8le-vue-contr%C3%B4leur&amp;veaction=edit&amp;section=12" TargetMode="External"/><Relationship Id="rId18" Type="http://schemas.openxmlformats.org/officeDocument/2006/relationships/hyperlink" Target="https://fr.wikipedia.org/wiki/Backbone.js" TargetMode="External"/><Relationship Id="rId26" Type="http://schemas.openxmlformats.org/officeDocument/2006/relationships/hyperlink" Target="https://fr.wikipedia.org/wiki/XUL" TargetMode="External"/><Relationship Id="rId39" Type="http://schemas.openxmlformats.org/officeDocument/2006/relationships/hyperlink" Target="https://fr.wikipedia.org/wiki/Spring_framework" TargetMode="External"/><Relationship Id="rId21" Type="http://schemas.openxmlformats.org/officeDocument/2006/relationships/hyperlink" Target="https://fr.wikipedia.org/w/index.php?title=Mod%C3%A8le-vue-contr%C3%B4leur&amp;veaction=edit&amp;section=13" TargetMode="External"/><Relationship Id="rId34" Type="http://schemas.openxmlformats.org/officeDocument/2006/relationships/hyperlink" Target="https://fr.wikipedia.org/w/index.php?title=Mod%C3%A8le-vue-contr%C3%B4leur&amp;veaction=edit&amp;section=14" TargetMode="External"/><Relationship Id="rId42" Type="http://schemas.openxmlformats.org/officeDocument/2006/relationships/hyperlink" Target="https://fr.wikipedia.org/wiki/Java_(langage)" TargetMode="External"/><Relationship Id="rId47" Type="http://schemas.openxmlformats.org/officeDocument/2006/relationships/hyperlink" Target="https://fr.wikipedia.org/w/index.php?title=Mod%C3%A8le-vue-contr%C3%B4leur&amp;veaction=edit&amp;section=15" TargetMode="External"/><Relationship Id="rId50" Type="http://schemas.openxmlformats.org/officeDocument/2006/relationships/hyperlink" Target="https://fr.wikipedia.org/wiki/Cocoa_(Apple)" TargetMode="External"/><Relationship Id="rId55" Type="http://schemas.openxmlformats.org/officeDocument/2006/relationships/hyperlink" Target="https://fr.wikipedia.org/wiki/Langage_Perl" TargetMode="External"/><Relationship Id="rId63" Type="http://schemas.openxmlformats.org/officeDocument/2006/relationships/hyperlink" Target="https://fr.wikipedia.org/wiki/Agavi" TargetMode="External"/><Relationship Id="rId68" Type="http://schemas.openxmlformats.org/officeDocument/2006/relationships/hyperlink" Target="https://fr.wikipedia.org/wiki/Gest-HVSL" TargetMode="External"/><Relationship Id="rId76" Type="http://schemas.openxmlformats.org/officeDocument/2006/relationships/hyperlink" Target="https://fr.wikipedia.org/wiki/MODx" TargetMode="External"/><Relationship Id="rId84" Type="http://schemas.openxmlformats.org/officeDocument/2006/relationships/hyperlink" Target="https://fr.wikipedia.org/w/index.php?title=Mod%C3%A8le-vue-contr%C3%B4leur&amp;veaction=edit&amp;section=18" TargetMode="External"/><Relationship Id="rId89" Type="http://schemas.openxmlformats.org/officeDocument/2006/relationships/hyperlink" Target="https://fr.wikipedia.org/w/index.php?title=Pylons_(framework)&amp;action=edit&amp;redlink=1" TargetMode="External"/><Relationship Id="rId7" Type="http://schemas.openxmlformats.org/officeDocument/2006/relationships/hyperlink" Target="https://fr.wikipedia.org/wiki/Visual_Studio" TargetMode="External"/><Relationship Id="rId71" Type="http://schemas.openxmlformats.org/officeDocument/2006/relationships/hyperlink" Target="https://fr.wikipedia.org/wiki/Joomla!" TargetMode="External"/><Relationship Id="rId2" Type="http://schemas.openxmlformats.org/officeDocument/2006/relationships/slide" Target="../slides/slide14.xml"/><Relationship Id="rId16" Type="http://schemas.openxmlformats.org/officeDocument/2006/relationships/hyperlink" Target="https://fr.wikipedia.org/wiki/Ext_(JavaScript)" TargetMode="External"/><Relationship Id="rId29" Type="http://schemas.openxmlformats.org/officeDocument/2006/relationships/hyperlink" Target="https://fr.wikipedia.org/wiki/SQL" TargetMode="External"/><Relationship Id="rId11" Type="http://schemas.openxmlformats.org/officeDocument/2006/relationships/hyperlink" Target="https://fr.wikipedia.org/wiki/Qt" TargetMode="External"/><Relationship Id="rId24" Type="http://schemas.openxmlformats.org/officeDocument/2006/relationships/hyperlink" Target="https://fr.wikipedia.org/wiki/Adobe_Flex" TargetMode="External"/><Relationship Id="rId32" Type="http://schemas.openxmlformats.org/officeDocument/2006/relationships/hyperlink" Target="https://fr.wikipedia.org/wiki/Feuilles_de_style_en_cascade" TargetMode="External"/><Relationship Id="rId37" Type="http://schemas.openxmlformats.org/officeDocument/2006/relationships/hyperlink" Target="https://fr.wikipedia.org/wiki/JavaServer_Faces" TargetMode="External"/><Relationship Id="rId40" Type="http://schemas.openxmlformats.org/officeDocument/2006/relationships/hyperlink" Target="https://fr.wikipedia.org/wiki/Stripes" TargetMode="External"/><Relationship Id="rId45" Type="http://schemas.openxmlformats.org/officeDocument/2006/relationships/hyperlink" Target="https://fr.wikipedia.org/wiki/PureMVC" TargetMode="External"/><Relationship Id="rId53" Type="http://schemas.openxmlformats.org/officeDocument/2006/relationships/hyperlink" Target="https://fr.wikipedia.org/wiki/Perl_(langage)" TargetMode="External"/><Relationship Id="rId58" Type="http://schemas.openxmlformats.org/officeDocument/2006/relationships/hyperlink" Target="https://fr.wikipedia.org/w/index.php?title=MayPole&amp;action=edit&amp;redlink=1" TargetMode="External"/><Relationship Id="rId66" Type="http://schemas.openxmlformats.org/officeDocument/2006/relationships/hyperlink" Target="https://fr.wikipedia.org/wiki/Copix" TargetMode="External"/><Relationship Id="rId74" Type="http://schemas.openxmlformats.org/officeDocument/2006/relationships/hyperlink" Target="https://fr.wikipedia.org/wiki/Laravel" TargetMode="External"/><Relationship Id="rId79" Type="http://schemas.openxmlformats.org/officeDocument/2006/relationships/hyperlink" Target="https://fr.wikipedia.org/wiki/Symfony" TargetMode="External"/><Relationship Id="rId87" Type="http://schemas.openxmlformats.org/officeDocument/2006/relationships/hyperlink" Target="https://fr.wikipedia.org/wiki/Turbogears" TargetMode="External"/><Relationship Id="rId5" Type="http://schemas.openxmlformats.org/officeDocument/2006/relationships/hyperlink" Target="https://fr.wikipedia.org/wiki/ASP.NET" TargetMode="External"/><Relationship Id="rId61" Type="http://schemas.openxmlformats.org/officeDocument/2006/relationships/hyperlink" Target="https://fr.wikipedia.org/w/index.php?title=Mod%C3%A8le-vue-contr%C3%B4leur&amp;action=edit&amp;section=17" TargetMode="External"/><Relationship Id="rId82" Type="http://schemas.openxmlformats.org/officeDocument/2006/relationships/hyperlink" Target="https://fr.wikipedia.org/wiki/Yii_Framework" TargetMode="External"/><Relationship Id="rId90" Type="http://schemas.openxmlformats.org/officeDocument/2006/relationships/hyperlink" Target="https://fr.wikipedia.org/wiki/Web2py" TargetMode="External"/><Relationship Id="rId19" Type="http://schemas.openxmlformats.org/officeDocument/2006/relationships/hyperlink" Target="https://fr.wikipedia.org/wiki/AngularJS" TargetMode="External"/><Relationship Id="rId4" Type="http://schemas.openxmlformats.org/officeDocument/2006/relationships/hyperlink" Target="https://fr.wikipedia.org/w/index.php?title=Mod%C3%A8le-vue-contr%C3%B4leur&amp;action=edit&amp;section=10" TargetMode="External"/><Relationship Id="rId9" Type="http://schemas.openxmlformats.org/officeDocument/2006/relationships/hyperlink" Target="https://fr.wikipedia.org/w/index.php?title=Mod%C3%A8le-vue-contr%C3%B4leur&amp;action=edit&amp;section=11" TargetMode="External"/><Relationship Id="rId14" Type="http://schemas.openxmlformats.org/officeDocument/2006/relationships/hyperlink" Target="https://fr.wikipedia.org/w/index.php?title=Mod%C3%A8le-vue-contr%C3%B4leur&amp;action=edit&amp;section=12" TargetMode="External"/><Relationship Id="rId22" Type="http://schemas.openxmlformats.org/officeDocument/2006/relationships/hyperlink" Target="https://fr.wikipedia.org/w/index.php?title=Mod%C3%A8le-vue-contr%C3%B4leur&amp;action=edit&amp;section=13" TargetMode="External"/><Relationship Id="rId27" Type="http://schemas.openxmlformats.org/officeDocument/2006/relationships/hyperlink" Target="https://fr.wikipedia.org/wiki/Mozilla_Foundation" TargetMode="External"/><Relationship Id="rId30" Type="http://schemas.openxmlformats.org/officeDocument/2006/relationships/hyperlink" Target="https://fr.wikipedia.org/wiki/Resource_Description_Framework" TargetMode="External"/><Relationship Id="rId35" Type="http://schemas.openxmlformats.org/officeDocument/2006/relationships/hyperlink" Target="https://fr.wikipedia.org/w/index.php?title=Mod%C3%A8le-vue-contr%C3%B4leur&amp;action=edit&amp;section=14" TargetMode="External"/><Relationship Id="rId43" Type="http://schemas.openxmlformats.org/officeDocument/2006/relationships/hyperlink" Target="https://fr.wikipedia.org/wiki/Standard_Widget_Toolkit" TargetMode="External"/><Relationship Id="rId48" Type="http://schemas.openxmlformats.org/officeDocument/2006/relationships/hyperlink" Target="https://fr.wikipedia.org/w/index.php?title=Mod%C3%A8le-vue-contr%C3%B4leur&amp;action=edit&amp;section=15" TargetMode="External"/><Relationship Id="rId56" Type="http://schemas.openxmlformats.org/officeDocument/2006/relationships/hyperlink" Target="https://fr.wikipedia.org/wiki/Catalyst_(logiciel)" TargetMode="External"/><Relationship Id="rId64" Type="http://schemas.openxmlformats.org/officeDocument/2006/relationships/hyperlink" Target="https://fr.wikipedia.org/wiki/CakePHP" TargetMode="External"/><Relationship Id="rId69" Type="http://schemas.openxmlformats.org/officeDocument/2006/relationships/hyperlink" Target="https://fr.wikipedia.org/wiki/Hoa" TargetMode="External"/><Relationship Id="rId77" Type="http://schemas.openxmlformats.org/officeDocument/2006/relationships/hyperlink" Target="https://fr.wikipedia.org/wiki/Postnuke" TargetMode="External"/><Relationship Id="rId8" Type="http://schemas.openxmlformats.org/officeDocument/2006/relationships/hyperlink" Target="https://fr.wikipedia.org/w/index.php?title=Mod%C3%A8le-vue-contr%C3%B4leur&amp;veaction=edit&amp;section=11" TargetMode="External"/><Relationship Id="rId51" Type="http://schemas.openxmlformats.org/officeDocument/2006/relationships/hyperlink" Target="https://fr.wikipedia.org/w/index.php?title=Mod%C3%A8le-vue-contr%C3%B4leur&amp;veaction=edit&amp;section=16" TargetMode="External"/><Relationship Id="rId72" Type="http://schemas.openxmlformats.org/officeDocument/2006/relationships/hyperlink" Target="https://fr.wikipedia.org/w/index.php?title=Kinkama&amp;action=edit&amp;redlink=1" TargetMode="External"/><Relationship Id="rId80" Type="http://schemas.openxmlformats.org/officeDocument/2006/relationships/hyperlink" Target="https://fr.wikipedia.org/w/index.php?title=TemplatePP&amp;action=edit&amp;redlink=1" TargetMode="External"/><Relationship Id="rId85" Type="http://schemas.openxmlformats.org/officeDocument/2006/relationships/hyperlink" Target="https://fr.wikipedia.org/w/index.php?title=Mod%C3%A8le-vue-contr%C3%B4leur&amp;action=edit&amp;section=18" TargetMode="External"/><Relationship Id="rId3" Type="http://schemas.openxmlformats.org/officeDocument/2006/relationships/hyperlink" Target="https://fr.wikipedia.org/w/index.php?title=Mod%C3%A8le-vue-contr%C3%B4leur&amp;veaction=edit&amp;section=10" TargetMode="External"/><Relationship Id="rId12" Type="http://schemas.openxmlformats.org/officeDocument/2006/relationships/hyperlink" Target="https://fr.wikipedia.org/wiki/Microsoft_Foundation_Class" TargetMode="External"/><Relationship Id="rId17" Type="http://schemas.openxmlformats.org/officeDocument/2006/relationships/hyperlink" Target="https://fr.wikipedia.org/w/index.php?title=JavascriptMVC&amp;action=edit&amp;redlink=1" TargetMode="External"/><Relationship Id="rId25" Type="http://schemas.openxmlformats.org/officeDocument/2006/relationships/hyperlink" Target="https://fr.wikipedia.org/wiki/ActionScript" TargetMode="External"/><Relationship Id="rId33" Type="http://schemas.openxmlformats.org/officeDocument/2006/relationships/hyperlink" Target="https://fr.wikipedia.org/wiki/XBL" TargetMode="External"/><Relationship Id="rId38" Type="http://schemas.openxmlformats.org/officeDocument/2006/relationships/hyperlink" Target="https://fr.wikipedia.org/wiki/Apache_Struts" TargetMode="External"/><Relationship Id="rId46" Type="http://schemas.openxmlformats.org/officeDocument/2006/relationships/hyperlink" Target="https://fr.wikipedia.org/wiki/Zerocouplage" TargetMode="External"/><Relationship Id="rId59" Type="http://schemas.openxmlformats.org/officeDocument/2006/relationships/hyperlink" Target="https://fr.wikipedia.org/wiki/Mojolicious" TargetMode="External"/><Relationship Id="rId67" Type="http://schemas.openxmlformats.org/officeDocument/2006/relationships/hyperlink" Target="https://fr.wikipedia.org/wiki/FuelPHP" TargetMode="External"/><Relationship Id="rId20" Type="http://schemas.openxmlformats.org/officeDocument/2006/relationships/hyperlink" Target="https://fr.wikipedia.org/wiki/Ember.js" TargetMode="External"/><Relationship Id="rId41" Type="http://schemas.openxmlformats.org/officeDocument/2006/relationships/hyperlink" Target="https://fr.wikipedia.org/wiki/Swing_(Java)" TargetMode="External"/><Relationship Id="rId54" Type="http://schemas.openxmlformats.org/officeDocument/2006/relationships/hyperlink" Target="https://fr.wikipedia.org/wiki/Framework" TargetMode="External"/><Relationship Id="rId62" Type="http://schemas.openxmlformats.org/officeDocument/2006/relationships/hyperlink" Target="https://fr.wikipedia.org/wiki/PHP:_Hypertext_Preprocessor" TargetMode="External"/><Relationship Id="rId70" Type="http://schemas.openxmlformats.org/officeDocument/2006/relationships/hyperlink" Target="https://fr.wikipedia.org/wiki/Jelix" TargetMode="External"/><Relationship Id="rId75" Type="http://schemas.openxmlformats.org/officeDocument/2006/relationships/hyperlink" Target="https://fr.wikipedia.org/wiki/Phalcon_(framework)" TargetMode="External"/><Relationship Id="rId83" Type="http://schemas.openxmlformats.org/officeDocument/2006/relationships/hyperlink" Target="https://fr.wikipedia.org/wiki/Mod%C3%A8le-vue-contr%C3%B4leur#cite_note-3" TargetMode="External"/><Relationship Id="rId88" Type="http://schemas.openxmlformats.org/officeDocument/2006/relationships/hyperlink" Target="https://fr.wikipedia.org/wiki/Django_(framework)" TargetMode="External"/><Relationship Id="rId1" Type="http://schemas.openxmlformats.org/officeDocument/2006/relationships/notesMaster" Target="../notesMasters/notesMaster1.xml"/><Relationship Id="rId6" Type="http://schemas.openxmlformats.org/officeDocument/2006/relationships/hyperlink" Target="https://fr.wikipedia.org/wiki/Microsoft_.NET" TargetMode="External"/><Relationship Id="rId15" Type="http://schemas.openxmlformats.org/officeDocument/2006/relationships/hyperlink" Target="https://fr.wikipedia.org/wiki/JavaScript" TargetMode="External"/><Relationship Id="rId23" Type="http://schemas.openxmlformats.org/officeDocument/2006/relationships/hyperlink" Target="https://fr.wikipedia.org/wiki/ECMAScript" TargetMode="External"/><Relationship Id="rId28" Type="http://schemas.openxmlformats.org/officeDocument/2006/relationships/hyperlink" Target="https://fr.wikipedia.org/wiki/XML" TargetMode="External"/><Relationship Id="rId36" Type="http://schemas.openxmlformats.org/officeDocument/2006/relationships/hyperlink" Target="https://fr.wikipedia.org/wiki/Java_(technique)" TargetMode="External"/><Relationship Id="rId49" Type="http://schemas.openxmlformats.org/officeDocument/2006/relationships/hyperlink" Target="https://fr.wikipedia.org/wiki/Objective_C" TargetMode="External"/><Relationship Id="rId57" Type="http://schemas.openxmlformats.org/officeDocument/2006/relationships/hyperlink" Target="https://fr.wikipedia.org/w/index.php?title=Gantry&amp;action=edit&amp;redlink=1" TargetMode="External"/><Relationship Id="rId10" Type="http://schemas.openxmlformats.org/officeDocument/2006/relationships/hyperlink" Target="https://fr.wikipedia.org/wiki/C++" TargetMode="External"/><Relationship Id="rId31" Type="http://schemas.openxmlformats.org/officeDocument/2006/relationships/hyperlink" Target="https://fr.wikipedia.org/wiki/HTML" TargetMode="External"/><Relationship Id="rId44" Type="http://schemas.openxmlformats.org/officeDocument/2006/relationships/hyperlink" Target="https://fr.wikipedia.org/wiki/Play_framework" TargetMode="External"/><Relationship Id="rId52" Type="http://schemas.openxmlformats.org/officeDocument/2006/relationships/hyperlink" Target="https://fr.wikipedia.org/w/index.php?title=Mod%C3%A8le-vue-contr%C3%B4leur&amp;action=edit&amp;section=16" TargetMode="External"/><Relationship Id="rId60" Type="http://schemas.openxmlformats.org/officeDocument/2006/relationships/hyperlink" Target="https://fr.wikipedia.org/w/index.php?title=Mod%C3%A8le-vue-contr%C3%B4leur&amp;veaction=edit&amp;section=17" TargetMode="External"/><Relationship Id="rId65" Type="http://schemas.openxmlformats.org/officeDocument/2006/relationships/hyperlink" Target="https://fr.wikipedia.org/wiki/CodeIgniter" TargetMode="External"/><Relationship Id="rId73" Type="http://schemas.openxmlformats.org/officeDocument/2006/relationships/hyperlink" Target="https://fr.wikipedia.org/wiki/Kohana" TargetMode="External"/><Relationship Id="rId78" Type="http://schemas.openxmlformats.org/officeDocument/2006/relationships/hyperlink" Target="https://fr.wikipedia.org/wiki/QCodo" TargetMode="External"/><Relationship Id="rId81" Type="http://schemas.openxmlformats.org/officeDocument/2006/relationships/hyperlink" Target="https://fr.wikipedia.org/wiki/Zend_Framework" TargetMode="External"/><Relationship Id="rId86" Type="http://schemas.openxmlformats.org/officeDocument/2006/relationships/hyperlink" Target="https://fr.wikipedia.org/wiki/Python_(langag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Observateur_(patron_de_concept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r.wikipedia.org/wiki/Switch_(instruction)"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Fonction_de_rappe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62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62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2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20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ASP.NET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 tooltip="Modifier la section : En ASP.NE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 tooltip="Modifier la section : En ASP.NE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 tooltip="ASP.NET"/>
              </a:rPr>
              <a:t>ASP.NET</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ASP.NET MVC,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framework </a:t>
            </a:r>
            <a:r>
              <a:rPr lang="en-GB" sz="900" b="0" i="0" u="none" strike="noStrike" kern="1200" dirty="0">
                <a:solidFill>
                  <a:schemeClr val="tx1"/>
                </a:solidFill>
                <a:effectLst/>
                <a:latin typeface="Segoe UI Light" pitchFamily="34" charset="0"/>
                <a:ea typeface="+mn-ea"/>
                <a:cs typeface="+mn-cs"/>
                <a:hlinkClick r:id="rId6" tooltip="Microsoft .NET"/>
              </a:rPr>
              <a:t>Microsoft .NET</a:t>
            </a:r>
            <a:r>
              <a:rPr lang="en-GB" sz="900" b="0" i="0" kern="1200" dirty="0">
                <a:solidFill>
                  <a:schemeClr val="tx1"/>
                </a:solidFill>
                <a:effectLst/>
                <a:latin typeface="Segoe UI Light" pitchFamily="34" charset="0"/>
                <a:ea typeface="+mn-ea"/>
                <a:cs typeface="+mn-cs"/>
              </a:rPr>
              <a:t> 3.5 pour </a:t>
            </a:r>
            <a:r>
              <a:rPr lang="en-GB" sz="900" b="0" i="0" kern="1200" dirty="0" err="1">
                <a:solidFill>
                  <a:schemeClr val="tx1"/>
                </a:solidFill>
                <a:effectLst/>
                <a:latin typeface="Segoe UI Light" pitchFamily="34" charset="0"/>
                <a:ea typeface="+mn-ea"/>
                <a:cs typeface="+mn-cs"/>
              </a:rPr>
              <a:t>réaliser</a:t>
            </a:r>
            <a:r>
              <a:rPr lang="en-GB" sz="900" b="0" i="0" kern="1200" dirty="0">
                <a:solidFill>
                  <a:schemeClr val="tx1"/>
                </a:solidFill>
                <a:effectLst/>
                <a:latin typeface="Segoe UI Light" pitchFamily="34" charset="0"/>
                <a:ea typeface="+mn-ea"/>
                <a:cs typeface="+mn-cs"/>
              </a:rPr>
              <a:t> des applications ASP.NET </a:t>
            </a:r>
            <a:r>
              <a:rPr lang="en-GB" sz="900" b="0" i="0" kern="1200" dirty="0" err="1">
                <a:solidFill>
                  <a:schemeClr val="tx1"/>
                </a:solidFill>
                <a:effectLst/>
                <a:latin typeface="Segoe UI Light" pitchFamily="34" charset="0"/>
                <a:ea typeface="+mn-ea"/>
                <a:cs typeface="+mn-cs"/>
              </a:rPr>
              <a:t>selon</a:t>
            </a:r>
            <a:r>
              <a:rPr lang="en-GB" sz="900" b="0" i="0" kern="1200" dirty="0">
                <a:solidFill>
                  <a:schemeClr val="tx1"/>
                </a:solidFill>
                <a:effectLst/>
                <a:latin typeface="Segoe UI Light" pitchFamily="34" charset="0"/>
                <a:ea typeface="+mn-ea"/>
                <a:cs typeface="+mn-cs"/>
              </a:rPr>
              <a:t> le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avec </a:t>
            </a:r>
            <a:r>
              <a:rPr lang="en-GB" sz="900" b="0" i="0" u="none" strike="noStrike" kern="1200" dirty="0">
                <a:solidFill>
                  <a:schemeClr val="tx1"/>
                </a:solidFill>
                <a:effectLst/>
                <a:latin typeface="Segoe UI Light" pitchFamily="34" charset="0"/>
                <a:ea typeface="+mn-ea"/>
                <a:cs typeface="+mn-cs"/>
                <a:hlinkClick r:id="rId7" tooltip="Visual Studio"/>
              </a:rPr>
              <a:t>Visual Studio</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 tooltip="Modifier la section : En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9" tooltip="Modifier la section : En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0" tooltip="C++"/>
              </a:rPr>
              <a:t>C++</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11" tooltip="Qt"/>
              </a:rPr>
              <a:t>Qt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2" tooltip="Microsoft Foundation Class"/>
              </a:rPr>
              <a:t>Microsoft Foundation Class</a:t>
            </a:r>
            <a:r>
              <a:rPr lang="en-GB" sz="900" b="0" i="0" kern="1200" dirty="0">
                <a:solidFill>
                  <a:schemeClr val="tx1"/>
                </a:solidFill>
                <a:effectLst/>
                <a:latin typeface="Segoe UI Light" pitchFamily="34" charset="0"/>
                <a:ea typeface="+mn-ea"/>
                <a:cs typeface="+mn-cs"/>
              </a:rPr>
              <a:t> (MFC)</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13" tooltip="Modifier la section : En Jav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4" tooltip="Modifier la section : En Jav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15" tooltip="JavaScript"/>
              </a:rPr>
              <a:t>JavaScript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16" tooltip="Ext (JavaScript)"/>
              </a:rPr>
              <a:t>Sencha </a:t>
            </a:r>
            <a:r>
              <a:rPr lang="en-GB" sz="900" b="0" i="0" u="none" strike="noStrike" kern="1200" dirty="0" err="1">
                <a:solidFill>
                  <a:schemeClr val="tx1"/>
                </a:solidFill>
                <a:effectLst/>
                <a:latin typeface="Segoe UI Light" pitchFamily="34" charset="0"/>
                <a:ea typeface="+mn-ea"/>
                <a:cs typeface="+mn-cs"/>
                <a:hlinkClick r:id="rId16" tooltip="Ext (JavaScript)"/>
              </a:rPr>
              <a:t>ExtJS</a:t>
            </a:r>
            <a:r>
              <a:rPr lang="en-GB" sz="900" b="0" i="0" u="none" strike="noStrike" kern="1200" dirty="0">
                <a:solidFill>
                  <a:schemeClr val="tx1"/>
                </a:solidFill>
                <a:effectLst/>
                <a:latin typeface="Segoe UI Light" pitchFamily="34" charset="0"/>
                <a:ea typeface="+mn-ea"/>
                <a:cs typeface="+mn-cs"/>
                <a:hlinkClick r:id="rId16" tooltip="Ext (JavaScript)"/>
              </a:rPr>
              <a:t> 4</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17" tooltip="JavascriptMVC (page inexistante)"/>
              </a:rPr>
              <a:t>JavascriptMVC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8" tooltip="Backbone.js"/>
              </a:rPr>
              <a:t>Backbone.js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19" tooltip="AngularJS"/>
              </a:rPr>
              <a:t>AngularJS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20" tooltip="Ember.js"/>
              </a:rPr>
              <a:t>Ember.js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ECMAScript</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21" tooltip="Modifier la section : En ECMAScript"/>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2" tooltip="Modifier la section : En ECMAScript"/>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3" tooltip="ECMAScript"/>
              </a:rPr>
              <a:t>ECMAScript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24" tooltip="Adobe Flex"/>
              </a:rPr>
              <a:t>Adobe Flex</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5" tooltip="ActionScript"/>
              </a:rPr>
              <a:t>ActionScript</a:t>
            </a:r>
            <a:r>
              <a:rPr lang="en-GB" sz="900" b="0" i="0" kern="1200" dirty="0">
                <a:solidFill>
                  <a:schemeClr val="tx1"/>
                </a:solidFill>
                <a:effectLst/>
                <a:latin typeface="Segoe UI Light" pitchFamily="34" charset="0"/>
                <a:ea typeface="+mn-ea"/>
                <a:cs typeface="+mn-cs"/>
              </a:rPr>
              <a:t> 3</a:t>
            </a:r>
          </a:p>
          <a:p>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utilisé</a:t>
            </a:r>
            <a:r>
              <a:rPr lang="en-GB" sz="900" b="0" i="0" kern="1200" dirty="0">
                <a:solidFill>
                  <a:schemeClr val="tx1"/>
                </a:solidFill>
                <a:effectLst/>
                <a:latin typeface="Segoe UI Light" pitchFamily="34" charset="0"/>
                <a:ea typeface="+mn-ea"/>
                <a:cs typeface="+mn-cs"/>
              </a:rPr>
              <a:t> pour </a:t>
            </a:r>
            <a:r>
              <a:rPr lang="en-GB" sz="900" b="0" i="0" kern="1200" dirty="0" err="1">
                <a:solidFill>
                  <a:schemeClr val="tx1"/>
                </a:solidFill>
                <a:effectLst/>
                <a:latin typeface="Segoe UI Light" pitchFamily="34" charset="0"/>
                <a:ea typeface="+mn-ea"/>
                <a:cs typeface="+mn-cs"/>
              </a:rPr>
              <a:t>construire</a:t>
            </a:r>
            <a:r>
              <a:rPr lang="en-GB" sz="900" b="0" i="0" kern="1200" dirty="0">
                <a:solidFill>
                  <a:schemeClr val="tx1"/>
                </a:solidFill>
                <a:effectLst/>
                <a:latin typeface="Segoe UI Light" pitchFamily="34" charset="0"/>
                <a:ea typeface="+mn-ea"/>
                <a:cs typeface="+mn-cs"/>
              </a:rPr>
              <a:t> les </a:t>
            </a:r>
            <a:r>
              <a:rPr lang="en-GB" sz="900" b="0" i="0" kern="1200" dirty="0" err="1">
                <a:solidFill>
                  <a:schemeClr val="tx1"/>
                </a:solidFill>
                <a:effectLst/>
                <a:latin typeface="Segoe UI Light" pitchFamily="34" charset="0"/>
                <a:ea typeface="+mn-ea"/>
                <a:cs typeface="+mn-cs"/>
              </a:rPr>
              <a:t>logiciels</a:t>
            </a:r>
            <a:r>
              <a:rPr lang="en-GB" sz="900" b="0" i="0" kern="1200" dirty="0">
                <a:solidFill>
                  <a:schemeClr val="tx1"/>
                </a:solidFill>
                <a:effectLst/>
                <a:latin typeface="Segoe UI Light" pitchFamily="34" charset="0"/>
                <a:ea typeface="+mn-ea"/>
                <a:cs typeface="+mn-cs"/>
              </a:rPr>
              <a:t> de la </a:t>
            </a:r>
            <a:r>
              <a:rPr lang="en-GB" sz="900" b="0" i="0" kern="1200" dirty="0" err="1">
                <a:solidFill>
                  <a:schemeClr val="tx1"/>
                </a:solidFill>
                <a:effectLst/>
                <a:latin typeface="Segoe UI Light" pitchFamily="34" charset="0"/>
                <a:ea typeface="+mn-ea"/>
                <a:cs typeface="+mn-cs"/>
              </a:rPr>
              <a:t>fondation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7" tooltip="Mozilla Foundation"/>
              </a:rPr>
              <a:t>Mozilla</a:t>
            </a:r>
            <a:r>
              <a:rPr lang="en-GB" sz="900" b="0" i="0" kern="1200" dirty="0">
                <a:solidFill>
                  <a:schemeClr val="tx1"/>
                </a:solidFill>
                <a:effectLst/>
                <a:latin typeface="Segoe UI Light" pitchFamily="34" charset="0"/>
                <a:ea typeface="+mn-ea"/>
                <a:cs typeface="+mn-cs"/>
              </a:rPr>
              <a:t>, repose sur un </a:t>
            </a:r>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MVC :</a:t>
            </a:r>
          </a:p>
          <a:p>
            <a:pPr lvl="1"/>
            <a:r>
              <a:rPr lang="en-GB" sz="900" b="0" i="0" kern="1200" dirty="0" err="1">
                <a:solidFill>
                  <a:schemeClr val="tx1"/>
                </a:solidFill>
                <a:effectLst/>
                <a:latin typeface="Segoe UI Light" pitchFamily="34" charset="0"/>
                <a:ea typeface="+mn-ea"/>
                <a:cs typeface="+mn-cs"/>
              </a:rPr>
              <a:t>Modèle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8" tooltip="XML"/>
              </a:rPr>
              <a:t>XML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29" tooltip="SQL"/>
              </a:rPr>
              <a:t>SQL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0" tooltip="Resource Description Framework"/>
              </a:rPr>
              <a:t>RDF</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Vue</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26" tooltip="XUL"/>
              </a:rPr>
              <a:t>XUL</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31" tooltip="HTML"/>
              </a:rPr>
              <a:t>HTML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32" tooltip="Feuilles de style en cascade"/>
              </a:rPr>
              <a:t>CSS</a:t>
            </a:r>
            <a:endParaRPr lang="en-GB" sz="900" b="0" i="0" kern="1200" dirty="0">
              <a:solidFill>
                <a:schemeClr val="tx1"/>
              </a:solidFill>
              <a:effectLst/>
              <a:latin typeface="Segoe UI Light" pitchFamily="34" charset="0"/>
              <a:ea typeface="+mn-ea"/>
              <a:cs typeface="+mn-cs"/>
            </a:endParaRPr>
          </a:p>
          <a:p>
            <a:pPr lvl="1"/>
            <a:r>
              <a:rPr lang="en-GB" sz="900" b="0" i="0" kern="1200" dirty="0" err="1">
                <a:solidFill>
                  <a:schemeClr val="tx1"/>
                </a:solidFill>
                <a:effectLst/>
                <a:latin typeface="Segoe UI Light" pitchFamily="34" charset="0"/>
                <a:ea typeface="+mn-ea"/>
                <a:cs typeface="+mn-cs"/>
              </a:rPr>
              <a:t>Contrôleur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3" tooltip="XBL"/>
              </a:rPr>
              <a:t>XBL</a:t>
            </a:r>
            <a:r>
              <a:rPr lang="en-GB" sz="900" b="0" i="0" kern="1200" dirty="0">
                <a:solidFill>
                  <a:schemeClr val="tx1"/>
                </a:solidFill>
                <a:effectLst/>
                <a:latin typeface="Segoe UI Light" pitchFamily="34" charset="0"/>
                <a:ea typeface="+mn-ea"/>
                <a:cs typeface="+mn-cs"/>
              </a:rPr>
              <a:t> et </a:t>
            </a:r>
            <a:r>
              <a:rPr lang="en-GB" sz="900" b="0" i="0" u="none" strike="noStrike" kern="1200" dirty="0">
                <a:solidFill>
                  <a:schemeClr val="tx1"/>
                </a:solidFill>
                <a:effectLst/>
                <a:latin typeface="Segoe UI Light" pitchFamily="34" charset="0"/>
                <a:ea typeface="+mn-ea"/>
                <a:cs typeface="+mn-cs"/>
                <a:hlinkClick r:id="rId15" tooltip="JavaScript"/>
              </a:rPr>
              <a:t>JavaScript</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Java</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34" tooltip="Modifier la section : En Java"/>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5" tooltip="Modifier la section : En Java"/>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36" tooltip="Java (technique)"/>
              </a:rPr>
              <a:t>Java (technique)</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37" tooltip="JavaServer Faces"/>
              </a:rPr>
              <a:t>JavaServer</a:t>
            </a:r>
            <a:r>
              <a:rPr lang="en-GB" sz="900" b="0" i="0" u="none" strike="noStrike" kern="1200" dirty="0">
                <a:solidFill>
                  <a:schemeClr val="tx1"/>
                </a:solidFill>
                <a:effectLst/>
                <a:latin typeface="Segoe UI Light" pitchFamily="34" charset="0"/>
                <a:ea typeface="+mn-ea"/>
                <a:cs typeface="+mn-cs"/>
                <a:hlinkClick r:id="rId37" tooltip="JavaServer Faces"/>
              </a:rPr>
              <a:t> Faces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8" tooltip="Apache Struts"/>
              </a:rPr>
              <a:t>Struts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39" tooltip="Spring framework"/>
              </a:rPr>
              <a:t>Spring 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0" tooltip="Stripes"/>
              </a:rPr>
              <a:t>Stripes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1" tooltip="Swing (Java)"/>
              </a:rPr>
              <a:t>Swing</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l'interface</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graphique</a:t>
            </a:r>
            <a:r>
              <a:rPr lang="en-GB" sz="900" b="0" i="0" kern="1200" dirty="0">
                <a:solidFill>
                  <a:schemeClr val="tx1"/>
                </a:solidFill>
                <a:effectLst/>
                <a:latin typeface="Segoe UI Light" pitchFamily="34" charset="0"/>
                <a:ea typeface="+mn-ea"/>
                <a:cs typeface="+mn-cs"/>
              </a:rPr>
              <a:t> de </a:t>
            </a:r>
            <a:r>
              <a:rPr lang="en-GB" sz="900" b="0" i="0" u="none" strike="noStrike" kern="1200" dirty="0">
                <a:solidFill>
                  <a:schemeClr val="tx1"/>
                </a:solidFill>
                <a:effectLst/>
                <a:latin typeface="Segoe UI Light" pitchFamily="34" charset="0"/>
                <a:ea typeface="+mn-ea"/>
                <a:cs typeface="+mn-cs"/>
                <a:hlinkClick r:id="rId42" tooltip="Java (langage)"/>
              </a:rPr>
              <a:t>Java</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3" tooltip="Standard Widget Toolkit"/>
              </a:rPr>
              <a:t>SWT</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44" tooltip="Play framework"/>
              </a:rPr>
              <a:t>Play!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5" tooltip="PureMVC"/>
              </a:rPr>
              <a:t>PureMVC</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46" tooltip="Zerocouplage"/>
              </a:rPr>
              <a:t>ZeroCouplage</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Objective C</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47" tooltip="Modifier la section : En Objective C"/>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8" tooltip="Modifier la section : En Objective C"/>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49" tooltip="Objective C"/>
              </a:rPr>
              <a:t>Objective C</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0" tooltip="Cocoa (Apple)"/>
              </a:rPr>
              <a:t>Cocoa</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Perl</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51" tooltip="Modifier la section : En Perl"/>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2" tooltip="Modifier la section : En Perl"/>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53" tooltip="Perl (langage)"/>
              </a:rPr>
              <a:t>Perl (</a:t>
            </a:r>
            <a:r>
              <a:rPr lang="en-GB" sz="900" b="0" i="0" u="none" strike="noStrike" kern="1200" dirty="0" err="1">
                <a:solidFill>
                  <a:schemeClr val="tx1"/>
                </a:solidFill>
                <a:effectLst/>
                <a:latin typeface="Segoe UI Light" pitchFamily="34" charset="0"/>
                <a:ea typeface="+mn-ea"/>
                <a:cs typeface="+mn-cs"/>
                <a:hlinkClick r:id="rId53" tooltip="Perl (langage)"/>
              </a:rPr>
              <a:t>langage</a:t>
            </a:r>
            <a:r>
              <a:rPr lang="en-GB" sz="900" b="0" i="0" u="none" strike="noStrike" kern="1200" dirty="0">
                <a:solidFill>
                  <a:schemeClr val="tx1"/>
                </a:solidFill>
                <a:effectLst/>
                <a:latin typeface="Segoe UI Light" pitchFamily="34" charset="0"/>
                <a:ea typeface="+mn-ea"/>
                <a:cs typeface="+mn-cs"/>
                <a:hlinkClick r:id="rId53" tooltip="Perl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orientés</a:t>
            </a:r>
            <a:r>
              <a:rPr lang="en-GB" sz="900" b="0" i="0" kern="1200" dirty="0">
                <a:solidFill>
                  <a:schemeClr val="tx1"/>
                </a:solidFill>
                <a:effectLst/>
                <a:latin typeface="Segoe UI Light" pitchFamily="34" charset="0"/>
                <a:ea typeface="+mn-ea"/>
                <a:cs typeface="+mn-cs"/>
              </a:rPr>
              <a:t> Web </a:t>
            </a:r>
            <a:r>
              <a:rPr lang="en-GB" sz="900" b="0" i="0" kern="1200" dirty="0" err="1">
                <a:solidFill>
                  <a:schemeClr val="tx1"/>
                </a:solidFill>
                <a:effectLst/>
                <a:latin typeface="Segoe UI Light" pitchFamily="34" charset="0"/>
                <a:ea typeface="+mn-ea"/>
                <a:cs typeface="+mn-cs"/>
              </a:rPr>
              <a:t>en</a:t>
            </a:r>
            <a:r>
              <a:rPr lang="en-GB" sz="900" b="0" i="0" kern="1200" dirty="0">
                <a:solidFill>
                  <a:schemeClr val="tx1"/>
                </a:solidFill>
                <a:effectLst/>
                <a:latin typeface="Segoe UI Light" pitchFamily="34" charset="0"/>
                <a:ea typeface="+mn-ea"/>
                <a:cs typeface="+mn-cs"/>
              </a:rPr>
              <a:t> </a:t>
            </a:r>
            <a:r>
              <a:rPr lang="en-GB" sz="900" b="0" i="0" u="none" strike="noStrike" kern="1200" dirty="0">
                <a:solidFill>
                  <a:schemeClr val="tx1"/>
                </a:solidFill>
                <a:effectLst/>
                <a:latin typeface="Segoe UI Light" pitchFamily="34" charset="0"/>
                <a:ea typeface="+mn-ea"/>
                <a:cs typeface="+mn-cs"/>
                <a:hlinkClick r:id="rId55" tooltip="Langage Perl"/>
              </a:rPr>
              <a:t>Perl</a:t>
            </a:r>
            <a:r>
              <a:rPr lang="en-GB" sz="900" b="0" i="0" kern="1200" dirty="0">
                <a:solidFill>
                  <a:schemeClr val="tx1"/>
                </a:solidFill>
                <a:effectLst/>
                <a:latin typeface="Segoe UI Light" pitchFamily="34" charset="0"/>
                <a:ea typeface="+mn-ea"/>
                <a:cs typeface="+mn-cs"/>
              </a:rPr>
              <a:t> :</a:t>
            </a:r>
          </a:p>
          <a:p>
            <a:r>
              <a:rPr lang="en-GB" sz="900" b="0" i="0" u="none" strike="noStrike" kern="1200" dirty="0">
                <a:solidFill>
                  <a:schemeClr val="tx1"/>
                </a:solidFill>
                <a:effectLst/>
                <a:latin typeface="Segoe UI Light" pitchFamily="34" charset="0"/>
                <a:ea typeface="+mn-ea"/>
                <a:cs typeface="+mn-cs"/>
                <a:hlinkClick r:id="rId56" tooltip="Catalyst (logiciel)"/>
              </a:rPr>
              <a:t>Catalyst</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CGI::Application : </a:t>
            </a:r>
            <a:r>
              <a:rPr lang="en-GB" sz="900" b="0" i="0" kern="1200" dirty="0" err="1">
                <a:solidFill>
                  <a:schemeClr val="tx1"/>
                </a:solidFill>
                <a:effectLst/>
                <a:latin typeface="Segoe UI Light" pitchFamily="34" charset="0"/>
                <a:ea typeface="+mn-ea"/>
                <a:cs typeface="+mn-cs"/>
              </a:rPr>
              <a:t>basé</a:t>
            </a:r>
            <a:r>
              <a:rPr lang="en-GB" sz="900" b="0" i="0" kern="1200" dirty="0">
                <a:solidFill>
                  <a:schemeClr val="tx1"/>
                </a:solidFill>
                <a:effectLst/>
                <a:latin typeface="Segoe UI Light" pitchFamily="34" charset="0"/>
                <a:ea typeface="+mn-ea"/>
                <a:cs typeface="+mn-cs"/>
              </a:rPr>
              <a:t> sur le module Perl CGI.pm ;</a:t>
            </a:r>
          </a:p>
          <a:p>
            <a:r>
              <a:rPr lang="en-GB" sz="900" b="0" i="0" kern="1200" dirty="0">
                <a:solidFill>
                  <a:schemeClr val="tx1"/>
                </a:solidFill>
                <a:effectLst/>
                <a:latin typeface="Segoe UI Light" pitchFamily="34" charset="0"/>
                <a:ea typeface="+mn-ea"/>
                <a:cs typeface="+mn-cs"/>
              </a:rPr>
              <a:t>Dancer ;</a:t>
            </a:r>
          </a:p>
          <a:p>
            <a:r>
              <a:rPr lang="en-GB" sz="900" b="0" i="0" u="none" strike="noStrike" kern="1200" dirty="0">
                <a:solidFill>
                  <a:schemeClr val="tx1"/>
                </a:solidFill>
                <a:effectLst/>
                <a:latin typeface="Segoe UI Light" pitchFamily="34" charset="0"/>
                <a:ea typeface="+mn-ea"/>
                <a:cs typeface="+mn-cs"/>
                <a:hlinkClick r:id="rId57" tooltip="Gantry (page inexistante)"/>
              </a:rPr>
              <a:t>Gantry</a:t>
            </a:r>
            <a:r>
              <a:rPr lang="en-GB" sz="900" b="0" i="0" kern="1200" dirty="0">
                <a:solidFill>
                  <a:schemeClr val="tx1"/>
                </a:solidFill>
                <a:effectLst/>
                <a:latin typeface="Segoe UI Light" pitchFamily="34" charset="0"/>
                <a:ea typeface="+mn-ea"/>
                <a:cs typeface="+mn-cs"/>
              </a:rPr>
              <a:t> : </a:t>
            </a:r>
            <a:r>
              <a:rPr lang="en-GB" sz="900" b="0" i="0" kern="1200" dirty="0" err="1">
                <a:solidFill>
                  <a:schemeClr val="tx1"/>
                </a:solidFill>
                <a:effectLst/>
                <a:latin typeface="Segoe UI Light" pitchFamily="34" charset="0"/>
                <a:ea typeface="+mn-ea"/>
                <a:cs typeface="+mn-cs"/>
              </a:rPr>
              <a:t>similaire</a:t>
            </a:r>
            <a:r>
              <a:rPr lang="en-GB" sz="900" b="0" i="0" kern="1200" dirty="0">
                <a:solidFill>
                  <a:schemeClr val="tx1"/>
                </a:solidFill>
                <a:effectLst/>
                <a:latin typeface="Segoe UI Light" pitchFamily="34" charset="0"/>
                <a:ea typeface="+mn-ea"/>
                <a:cs typeface="+mn-cs"/>
              </a:rPr>
              <a:t> à Django ;</a:t>
            </a:r>
          </a:p>
          <a:p>
            <a:r>
              <a:rPr lang="en-GB" sz="900" b="0" i="0" kern="1200" dirty="0" err="1">
                <a:solidFill>
                  <a:schemeClr val="tx1"/>
                </a:solidFill>
                <a:effectLst/>
                <a:latin typeface="Segoe UI Light" pitchFamily="34" charset="0"/>
                <a:ea typeface="+mn-ea"/>
                <a:cs typeface="+mn-cs"/>
              </a:rPr>
              <a:t>Jifty</a:t>
            </a:r>
            <a:r>
              <a:rPr lang="en-GB" sz="900" b="0" i="0" kern="1200" dirty="0">
                <a:solidFill>
                  <a:schemeClr val="tx1"/>
                </a:solidFill>
                <a:effectLst/>
                <a:latin typeface="Segoe UI Light" pitchFamily="34" charset="0"/>
                <a:ea typeface="+mn-ea"/>
                <a:cs typeface="+mn-cs"/>
              </a:rPr>
              <a:t> ;</a:t>
            </a:r>
          </a:p>
          <a:p>
            <a:r>
              <a:rPr lang="en-GB" sz="900" b="0" i="0" kern="1200" dirty="0" err="1">
                <a:solidFill>
                  <a:schemeClr val="tx1"/>
                </a:solidFill>
                <a:effectLst/>
                <a:latin typeface="Segoe UI Light" pitchFamily="34" charset="0"/>
                <a:ea typeface="+mn-ea"/>
                <a:cs typeface="+mn-cs"/>
              </a:rPr>
              <a:t>MasonX</a:t>
            </a:r>
            <a:r>
              <a:rPr lang="en-GB" sz="900" b="0" i="0" kern="1200" dirty="0">
                <a:solidFill>
                  <a:schemeClr val="tx1"/>
                </a:solidFill>
                <a:effectLst/>
                <a:latin typeface="Segoe UI Light" pitchFamily="34" charset="0"/>
                <a:ea typeface="+mn-ea"/>
                <a:cs typeface="+mn-cs"/>
              </a:rPr>
              <a:t> ;</a:t>
            </a:r>
          </a:p>
          <a:p>
            <a:r>
              <a:rPr lang="en-GB" sz="900" b="0" i="0" u="none" strike="noStrike" kern="1200" dirty="0" err="1">
                <a:solidFill>
                  <a:schemeClr val="tx1"/>
                </a:solidFill>
                <a:effectLst/>
                <a:latin typeface="Segoe UI Light" pitchFamily="34" charset="0"/>
                <a:ea typeface="+mn-ea"/>
                <a:cs typeface="+mn-cs"/>
                <a:hlinkClick r:id="rId58" tooltip="MayPole (page inexistante)"/>
              </a:rPr>
              <a:t>MayPole</a:t>
            </a:r>
            <a:r>
              <a:rPr lang="en-GB" sz="900" b="0" i="0" kern="1200" dirty="0">
                <a:solidFill>
                  <a:schemeClr val="tx1"/>
                </a:solidFill>
                <a:effectLst/>
                <a:latin typeface="Segoe UI Light" pitchFamily="34" charset="0"/>
                <a:ea typeface="+mn-ea"/>
                <a:cs typeface="+mn-cs"/>
              </a:rPr>
              <a:t> : superposition de Catalyst ;</a:t>
            </a:r>
          </a:p>
          <a:p>
            <a:r>
              <a:rPr lang="en-GB" sz="900" b="0" i="0" kern="1200" dirty="0">
                <a:solidFill>
                  <a:schemeClr val="tx1"/>
                </a:solidFill>
                <a:effectLst/>
                <a:latin typeface="Segoe UI Light" pitchFamily="34" charset="0"/>
                <a:ea typeface="+mn-ea"/>
                <a:cs typeface="+mn-cs"/>
              </a:rPr>
              <a:t>O2 ;</a:t>
            </a:r>
          </a:p>
          <a:p>
            <a:r>
              <a:rPr lang="en-GB" sz="900" b="0" i="0" kern="1200" dirty="0" err="1">
                <a:solidFill>
                  <a:schemeClr val="tx1"/>
                </a:solidFill>
                <a:effectLst/>
                <a:latin typeface="Segoe UI Light" pitchFamily="34" charset="0"/>
                <a:ea typeface="+mn-ea"/>
                <a:cs typeface="+mn-cs"/>
              </a:rPr>
              <a:t>Plack</a:t>
            </a:r>
            <a:r>
              <a:rPr lang="en-GB" sz="900" b="0" i="0" kern="1200" dirty="0">
                <a:solidFill>
                  <a:schemeClr val="tx1"/>
                </a:solidFill>
                <a:effectLst/>
                <a:latin typeface="Segoe UI Light" pitchFamily="34" charset="0"/>
                <a:ea typeface="+mn-ea"/>
                <a:cs typeface="+mn-cs"/>
              </a:rPr>
              <a:t> ;</a:t>
            </a:r>
          </a:p>
          <a:p>
            <a:r>
              <a:rPr lang="en-GB" sz="900" b="0" i="0" kern="1200" dirty="0">
                <a:solidFill>
                  <a:schemeClr val="tx1"/>
                </a:solidFill>
                <a:effectLst/>
                <a:latin typeface="Segoe UI Light" pitchFamily="34" charset="0"/>
                <a:ea typeface="+mn-ea"/>
                <a:cs typeface="+mn-cs"/>
              </a:rPr>
              <a:t>Solstice ;</a:t>
            </a:r>
          </a:p>
          <a:p>
            <a:r>
              <a:rPr lang="en-GB" sz="900" b="0" i="0" kern="1200" dirty="0">
                <a:solidFill>
                  <a:schemeClr val="tx1"/>
                </a:solidFill>
                <a:effectLst/>
                <a:latin typeface="Segoe UI Light" pitchFamily="34" charset="0"/>
                <a:ea typeface="+mn-ea"/>
                <a:cs typeface="+mn-cs"/>
              </a:rPr>
              <a:t>Squatting.</a:t>
            </a:r>
          </a:p>
          <a:p>
            <a:r>
              <a:rPr lang="en-GB" sz="900" b="0" i="0" u="none" strike="noStrike" kern="1200" dirty="0" err="1">
                <a:solidFill>
                  <a:schemeClr val="tx1"/>
                </a:solidFill>
                <a:effectLst/>
                <a:latin typeface="Segoe UI Light" pitchFamily="34" charset="0"/>
                <a:ea typeface="+mn-ea"/>
                <a:cs typeface="+mn-cs"/>
                <a:hlinkClick r:id="rId59" tooltip="Mojolicious"/>
              </a:rPr>
              <a:t>Mojolicious</a:t>
            </a:r>
            <a:endParaRPr lang="en-GB" sz="900" b="0" i="0" kern="1200" dirty="0">
              <a:solidFill>
                <a:schemeClr val="tx1"/>
              </a:solidFill>
              <a:effectLst/>
              <a:latin typeface="Segoe UI Light" pitchFamily="34" charset="0"/>
              <a:ea typeface="+mn-ea"/>
              <a:cs typeface="+mn-cs"/>
            </a:endParaRP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PHP</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60" tooltip="Modifier la section : En PHP"/>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1" tooltip="Modifier la section : En PHP"/>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62" tooltip="PHP: Hypertext Preprocessor"/>
              </a:rPr>
              <a:t>PHP: Hypertext </a:t>
            </a:r>
            <a:r>
              <a:rPr lang="en-GB" sz="900" b="0" i="0" u="none" strike="noStrike" kern="1200" dirty="0" err="1">
                <a:solidFill>
                  <a:schemeClr val="tx1"/>
                </a:solidFill>
                <a:effectLst/>
                <a:latin typeface="Segoe UI Light" pitchFamily="34" charset="0"/>
                <a:ea typeface="+mn-ea"/>
                <a:cs typeface="+mn-cs"/>
                <a:hlinkClick r:id="rId62" tooltip="PHP: Hypertext Preprocessor"/>
              </a:rPr>
              <a:t>Preprocessor</a:t>
            </a:r>
            <a:r>
              <a:rPr lang="en-GB" sz="900" b="0" i="0" kern="1200" dirty="0">
                <a:solidFill>
                  <a:schemeClr val="tx1"/>
                </a:solidFill>
                <a:effectLst/>
                <a:latin typeface="Segoe UI Light" pitchFamily="34" charset="0"/>
                <a:ea typeface="+mn-ea"/>
                <a:cs typeface="+mn-cs"/>
              </a:rPr>
              <a:t>.</a:t>
            </a:r>
          </a:p>
          <a:p>
            <a:r>
              <a:rPr lang="en-GB" sz="900" b="0" i="0" u="none" strike="noStrike" kern="1200" dirty="0">
                <a:solidFill>
                  <a:schemeClr val="tx1"/>
                </a:solidFill>
                <a:effectLst/>
                <a:latin typeface="Segoe UI Light" pitchFamily="34" charset="0"/>
                <a:ea typeface="+mn-ea"/>
                <a:cs typeface="+mn-cs"/>
                <a:hlinkClick r:id="rId54" tooltip="Framework"/>
              </a:rPr>
              <a:t>Frameworks</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basés</a:t>
            </a:r>
            <a:r>
              <a:rPr lang="en-GB" sz="900" b="0" i="0" kern="1200" dirty="0">
                <a:solidFill>
                  <a:schemeClr val="tx1"/>
                </a:solidFill>
                <a:effectLst/>
                <a:latin typeface="Segoe UI Light" pitchFamily="34" charset="0"/>
                <a:ea typeface="+mn-ea"/>
                <a:cs typeface="+mn-cs"/>
              </a:rPr>
              <a:t> sur </a:t>
            </a:r>
            <a:r>
              <a:rPr lang="en-GB" sz="900" b="0" i="0" kern="1200" dirty="0" err="1">
                <a:solidFill>
                  <a:schemeClr val="tx1"/>
                </a:solidFill>
                <a:effectLst/>
                <a:latin typeface="Segoe UI Light" pitchFamily="34" charset="0"/>
                <a:ea typeface="+mn-ea"/>
                <a:cs typeface="+mn-cs"/>
              </a:rPr>
              <a:t>l'architecture</a:t>
            </a:r>
            <a:r>
              <a:rPr lang="en-GB" sz="900" b="0" i="0" kern="1200" dirty="0">
                <a:solidFill>
                  <a:schemeClr val="tx1"/>
                </a:solidFill>
                <a:effectLst/>
                <a:latin typeface="Segoe UI Light" pitchFamily="34" charset="0"/>
                <a:ea typeface="+mn-ea"/>
                <a:cs typeface="+mn-cs"/>
              </a:rPr>
              <a:t> MVC :</a:t>
            </a:r>
          </a:p>
          <a:p>
            <a:r>
              <a:rPr lang="en-GB" sz="900" b="0" i="0" u="none" strike="noStrike" kern="1200" dirty="0" err="1">
                <a:solidFill>
                  <a:schemeClr val="tx1"/>
                </a:solidFill>
                <a:effectLst/>
                <a:latin typeface="Segoe UI Light" pitchFamily="34" charset="0"/>
                <a:ea typeface="+mn-ea"/>
                <a:cs typeface="+mn-cs"/>
                <a:hlinkClick r:id="rId63" tooltip="Agavi"/>
              </a:rPr>
              <a:t>Agavi</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4" tooltip="CakePHP"/>
              </a:rPr>
              <a:t>CakePHP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5" tooltip="CodeIgniter"/>
              </a:rPr>
              <a:t>CodeIgniter</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6" tooltip="Copix"/>
              </a:rPr>
              <a:t>Copix</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Dynatrix</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7" tooltip="FuelPHP"/>
              </a:rPr>
              <a:t>FuelPHP</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68" tooltip="Gest-HVSL"/>
              </a:rPr>
              <a:t>Gest-HVSL</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69" tooltip="Hoa"/>
              </a:rPr>
              <a:t>Hoa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0" tooltip="Jelix"/>
              </a:rPr>
              <a:t>Jelix</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71" tooltip="Joomla!"/>
              </a:rPr>
              <a:t>Joomla! Platform</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2" tooltip="Kinkama (page inexistante)"/>
              </a:rPr>
              <a:t>Kinkama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3" tooltip="Kohana"/>
              </a:rPr>
              <a:t>Kohana</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4" tooltip="Laravel"/>
              </a:rPr>
              <a:t>Laravel</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MKFramework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5" tooltip="Phalcon (framework)"/>
              </a:rPr>
              <a:t>Phalcon</a:t>
            </a:r>
            <a:r>
              <a:rPr lang="en-GB" sz="900" b="0" i="0" u="none" strike="noStrike" kern="1200" dirty="0">
                <a:solidFill>
                  <a:schemeClr val="tx1"/>
                </a:solidFill>
                <a:effectLst/>
                <a:latin typeface="Segoe UI Light" pitchFamily="34" charset="0"/>
                <a:ea typeface="+mn-ea"/>
                <a:cs typeface="+mn-cs"/>
                <a:hlinkClick r:id="rId75" tooltip="Phalcon (framework)"/>
              </a:rPr>
              <a:t>_(framework)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6" tooltip="MODx"/>
              </a:rPr>
              <a:t>MODx</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Open Web Framework</a:t>
            </a:r>
          </a:p>
          <a:p>
            <a:r>
              <a:rPr lang="en-GB" sz="900" b="0" i="0" u="none" strike="noStrike" kern="1200" dirty="0" err="1">
                <a:solidFill>
                  <a:schemeClr val="tx1"/>
                </a:solidFill>
                <a:effectLst/>
                <a:latin typeface="Segoe UI Light" pitchFamily="34" charset="0"/>
                <a:ea typeface="+mn-ea"/>
                <a:cs typeface="+mn-cs"/>
                <a:hlinkClick r:id="rId77" tooltip="Postnuke"/>
              </a:rPr>
              <a:t>Postnuke</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8" tooltip="QCodo"/>
              </a:rPr>
              <a:t>QCodo</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79" tooltip="Symfony"/>
              </a:rPr>
              <a:t>Symfony</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0" tooltip="TemplatePP (page inexistante)"/>
              </a:rPr>
              <a:t>TemplatePP</a:t>
            </a:r>
            <a:r>
              <a:rPr lang="en-GB" sz="900" b="0" i="0" kern="1200" dirty="0">
                <a:solidFill>
                  <a:schemeClr val="tx1"/>
                </a:solidFill>
                <a:effectLst/>
                <a:latin typeface="Segoe UI Light" pitchFamily="34" charset="0"/>
                <a:ea typeface="+mn-ea"/>
                <a:cs typeface="+mn-cs"/>
              </a:rPr>
              <a:t> qui </a:t>
            </a:r>
            <a:r>
              <a:rPr lang="en-GB" sz="900" b="0" i="0" kern="1200" dirty="0" err="1">
                <a:solidFill>
                  <a:schemeClr val="tx1"/>
                </a:solidFill>
                <a:effectLst/>
                <a:latin typeface="Segoe UI Light" pitchFamily="34" charset="0"/>
                <a:ea typeface="+mn-ea"/>
                <a:cs typeface="+mn-cs"/>
              </a:rPr>
              <a:t>s’appuie</a:t>
            </a:r>
            <a:r>
              <a:rPr lang="en-GB" sz="900" b="0" i="0" kern="1200" dirty="0">
                <a:solidFill>
                  <a:schemeClr val="tx1"/>
                </a:solidFill>
                <a:effectLst/>
                <a:latin typeface="Segoe UI Light" pitchFamily="34" charset="0"/>
                <a:ea typeface="+mn-ea"/>
                <a:cs typeface="+mn-cs"/>
              </a:rPr>
              <a:t> sur le </a:t>
            </a:r>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hlinkClick r:id="rId82" tooltip="Yii Framework"/>
              </a:rPr>
              <a:t>Yii</a:t>
            </a:r>
            <a:r>
              <a:rPr lang="en-GB" sz="900" b="0" i="0" u="none" strike="noStrike" kern="1200" dirty="0">
                <a:solidFill>
                  <a:schemeClr val="tx1"/>
                </a:solidFill>
                <a:effectLst/>
                <a:latin typeface="Segoe UI Light" pitchFamily="34" charset="0"/>
                <a:ea typeface="+mn-ea"/>
                <a:cs typeface="+mn-cs"/>
                <a:hlinkClick r:id="rId82" tooltip="Yii Framework"/>
              </a:rPr>
              <a:t> Framework</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1" tooltip="Zend Framework"/>
              </a:rPr>
              <a:t>Zend Framework</a:t>
            </a:r>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L'utilisation</a:t>
            </a:r>
            <a:r>
              <a:rPr lang="en-GB" sz="900" b="0" i="0" kern="1200" dirty="0">
                <a:solidFill>
                  <a:schemeClr val="tx1"/>
                </a:solidFill>
                <a:effectLst/>
                <a:latin typeface="Segoe UI Light" pitchFamily="34" charset="0"/>
                <a:ea typeface="+mn-ea"/>
                <a:cs typeface="+mn-cs"/>
              </a:rPr>
              <a:t> d'un Framework </a:t>
            </a:r>
            <a:r>
              <a:rPr lang="en-GB" sz="900" b="0" i="0" kern="1200" dirty="0" err="1">
                <a:solidFill>
                  <a:schemeClr val="tx1"/>
                </a:solidFill>
                <a:effectLst/>
                <a:latin typeface="Segoe UI Light" pitchFamily="34" charset="0"/>
                <a:ea typeface="+mn-ea"/>
                <a:cs typeface="+mn-cs"/>
              </a:rPr>
              <a:t>n'est</a:t>
            </a:r>
            <a:r>
              <a:rPr lang="en-GB" sz="900" b="0" i="0" kern="1200" dirty="0">
                <a:solidFill>
                  <a:schemeClr val="tx1"/>
                </a:solidFill>
                <a:effectLst/>
                <a:latin typeface="Segoe UI Light" pitchFamily="34" charset="0"/>
                <a:ea typeface="+mn-ea"/>
                <a:cs typeface="+mn-cs"/>
              </a:rPr>
              <a:t> pas </a:t>
            </a:r>
            <a:r>
              <a:rPr lang="en-GB" sz="900" b="0" i="0" kern="1200" dirty="0" err="1">
                <a:solidFill>
                  <a:schemeClr val="tx1"/>
                </a:solidFill>
                <a:effectLst/>
                <a:latin typeface="Segoe UI Light" pitchFamily="34" charset="0"/>
                <a:ea typeface="+mn-ea"/>
                <a:cs typeface="+mn-cs"/>
              </a:rPr>
              <a:t>une</a:t>
            </a:r>
            <a:r>
              <a:rPr lang="en-GB" sz="900" b="0" i="0" kern="1200" dirty="0">
                <a:solidFill>
                  <a:schemeClr val="tx1"/>
                </a:solidFill>
                <a:effectLst/>
                <a:latin typeface="Segoe UI Light" pitchFamily="34" charset="0"/>
                <a:ea typeface="+mn-ea"/>
                <a:cs typeface="+mn-cs"/>
              </a:rPr>
              <a:t> obligation</a:t>
            </a:r>
            <a:r>
              <a:rPr lang="en-GB" sz="900" b="0" i="0" u="none" strike="noStrike" kern="1200" baseline="30000" dirty="0">
                <a:solidFill>
                  <a:schemeClr val="tx1"/>
                </a:solidFill>
                <a:effectLst/>
                <a:latin typeface="Segoe UI Light" pitchFamily="34" charset="0"/>
                <a:ea typeface="+mn-ea"/>
                <a:cs typeface="+mn-cs"/>
                <a:hlinkClick r:id="rId83"/>
              </a:rPr>
              <a:t>3</a:t>
            </a:r>
            <a:r>
              <a:rPr lang="en-GB" sz="900" b="0" i="0" kern="1200" dirty="0">
                <a:solidFill>
                  <a:schemeClr val="tx1"/>
                </a:solidFill>
                <a:effectLst/>
                <a:latin typeface="Segoe UI Light" pitchFamily="34" charset="0"/>
                <a:ea typeface="+mn-ea"/>
                <a:cs typeface="+mn-cs"/>
              </a:rPr>
              <a:t>.</a:t>
            </a:r>
          </a:p>
          <a:p>
            <a:r>
              <a:rPr lang="en-GB" sz="900" b="1" i="0" kern="1200" dirty="0" err="1">
                <a:solidFill>
                  <a:schemeClr val="tx1"/>
                </a:solidFill>
                <a:effectLst/>
                <a:latin typeface="Segoe UI Light" pitchFamily="34" charset="0"/>
                <a:ea typeface="+mn-ea"/>
                <a:cs typeface="+mn-cs"/>
              </a:rPr>
              <a:t>En</a:t>
            </a:r>
            <a:r>
              <a:rPr lang="en-GB" sz="900" b="1" i="0" kern="1200" dirty="0">
                <a:solidFill>
                  <a:schemeClr val="tx1"/>
                </a:solidFill>
                <a:effectLst/>
                <a:latin typeface="Segoe UI Light" pitchFamily="34" charset="0"/>
                <a:ea typeface="+mn-ea"/>
                <a:cs typeface="+mn-cs"/>
              </a:rPr>
              <a:t> Python</a:t>
            </a:r>
            <a:r>
              <a:rPr lang="en-GB" sz="900" b="0" i="0" kern="1200" dirty="0">
                <a:solidFill>
                  <a:schemeClr val="tx1"/>
                </a:solidFill>
                <a:effectLst/>
                <a:latin typeface="Segoe UI Light" pitchFamily="34" charset="0"/>
                <a:ea typeface="+mn-ea"/>
                <a:cs typeface="+mn-cs"/>
              </a:rPr>
              <a:t>[</a:t>
            </a:r>
            <a:r>
              <a:rPr lang="en-GB" sz="900" b="0" i="0" u="none" strike="noStrike" kern="1200" dirty="0">
                <a:solidFill>
                  <a:schemeClr val="tx1"/>
                </a:solidFill>
                <a:effectLst/>
                <a:latin typeface="Segoe UI Light" pitchFamily="34" charset="0"/>
                <a:ea typeface="+mn-ea"/>
                <a:cs typeface="+mn-cs"/>
                <a:hlinkClick r:id="rId84" tooltip="Modifier la section : En Python"/>
              </a:rPr>
              <a:t>modifier</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5" tooltip="Modifier la section : En Python"/>
              </a:rPr>
              <a:t>modifier le code</a:t>
            </a:r>
            <a:r>
              <a:rPr lang="en-GB" sz="900" b="0" i="0" kern="1200" dirty="0">
                <a:solidFill>
                  <a:schemeClr val="tx1"/>
                </a:solidFill>
                <a:effectLst/>
                <a:latin typeface="Segoe UI Light" pitchFamily="34" charset="0"/>
                <a:ea typeface="+mn-ea"/>
                <a:cs typeface="+mn-cs"/>
              </a:rPr>
              <a:t>]</a:t>
            </a:r>
            <a:endParaRPr lang="en-GB" sz="900" b="1"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Article </a:t>
            </a:r>
            <a:r>
              <a:rPr lang="en-GB" sz="900" b="0" i="0" kern="1200" dirty="0" err="1">
                <a:solidFill>
                  <a:schemeClr val="tx1"/>
                </a:solidFill>
                <a:effectLst/>
                <a:latin typeface="Segoe UI Light" pitchFamily="34" charset="0"/>
                <a:ea typeface="+mn-ea"/>
                <a:cs typeface="+mn-cs"/>
              </a:rPr>
              <a:t>détaillé</a:t>
            </a:r>
            <a:r>
              <a:rPr lang="en-GB" sz="900" b="0" i="0" kern="1200" dirty="0">
                <a:solidFill>
                  <a:schemeClr val="tx1"/>
                </a:solidFill>
                <a:effectLst/>
                <a:latin typeface="Segoe UI Light" pitchFamily="34" charset="0"/>
                <a:ea typeface="+mn-ea"/>
                <a:cs typeface="+mn-cs"/>
              </a:rPr>
              <a:t> : </a:t>
            </a:r>
            <a:r>
              <a:rPr lang="en-GB" sz="900" b="0" i="0" u="none" strike="noStrike" kern="1200" dirty="0">
                <a:solidFill>
                  <a:schemeClr val="tx1"/>
                </a:solidFill>
                <a:effectLst/>
                <a:latin typeface="Segoe UI Light" pitchFamily="34" charset="0"/>
                <a:ea typeface="+mn-ea"/>
                <a:cs typeface="+mn-cs"/>
                <a:hlinkClick r:id="rId86" tooltip="Python (langage)"/>
              </a:rPr>
              <a:t>Python (</a:t>
            </a:r>
            <a:r>
              <a:rPr lang="en-GB" sz="900" b="0" i="0" u="none" strike="noStrike" kern="1200" dirty="0" err="1">
                <a:solidFill>
                  <a:schemeClr val="tx1"/>
                </a:solidFill>
                <a:effectLst/>
                <a:latin typeface="Segoe UI Light" pitchFamily="34" charset="0"/>
                <a:ea typeface="+mn-ea"/>
                <a:cs typeface="+mn-cs"/>
                <a:hlinkClick r:id="rId86" tooltip="Python (langage)"/>
              </a:rPr>
              <a:t>langage</a:t>
            </a:r>
            <a:r>
              <a:rPr lang="en-GB" sz="900" b="0" i="0" u="none" strike="noStrike" kern="1200" dirty="0">
                <a:solidFill>
                  <a:schemeClr val="tx1"/>
                </a:solidFill>
                <a:effectLst/>
                <a:latin typeface="Segoe UI Light" pitchFamily="34" charset="0"/>
                <a:ea typeface="+mn-ea"/>
                <a:cs typeface="+mn-cs"/>
                <a:hlinkClick r:id="rId86" tooltip="Python (langage)"/>
              </a:rPr>
              <a:t>)</a:t>
            </a:r>
            <a:r>
              <a:rPr lang="en-GB" sz="900" b="0" i="0" kern="1200" dirty="0">
                <a:solidFill>
                  <a:schemeClr val="tx1"/>
                </a:solidFill>
                <a:effectLst/>
                <a:latin typeface="Segoe UI Light" pitchFamily="34" charset="0"/>
                <a:ea typeface="+mn-ea"/>
                <a:cs typeface="+mn-cs"/>
              </a:rPr>
              <a:t>.</a:t>
            </a:r>
          </a:p>
          <a:p>
            <a:r>
              <a:rPr lang="en-GB" sz="900" b="0" i="0" u="none" strike="noStrike" kern="1200" dirty="0" err="1">
                <a:solidFill>
                  <a:schemeClr val="tx1"/>
                </a:solidFill>
                <a:effectLst/>
                <a:latin typeface="Segoe UI Light" pitchFamily="34" charset="0"/>
                <a:ea typeface="+mn-ea"/>
                <a:cs typeface="+mn-cs"/>
                <a:hlinkClick r:id="rId87" tooltip="Turbogears"/>
              </a:rPr>
              <a:t>Turbogears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8" tooltip="Django (framework)"/>
              </a:rPr>
              <a:t>Django</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89" tooltip="Pylons (framework) (page inexistante)"/>
              </a:rPr>
              <a:t>Pylons</a:t>
            </a:r>
            <a:endParaRPr lang="en-GB" sz="900" b="0" i="0"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hlinkClick r:id="rId90" tooltip="Web2py"/>
              </a:rPr>
              <a:t>Web2py</a:t>
            </a:r>
            <a:endParaRPr lang="en-GB" sz="900" b="0" i="0" kern="1200" dirty="0">
              <a:solidFill>
                <a:schemeClr val="tx1"/>
              </a:solidFill>
              <a:effectLst/>
              <a:latin typeface="Segoe UI Light" pitchFamily="34" charset="0"/>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FC5562-C4ED-409F-9CB9-0653F7998AC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487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5" name="Footer Placeholder 4"/>
          <p:cNvSpPr>
            <a:spLocks noGrp="1"/>
          </p:cNvSpPr>
          <p:nvPr>
            <p:ph type="ftr" sz="quarter" idx="11"/>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81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2047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1688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748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9:27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038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236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56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536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9:32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550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484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Ce avec quoi l'utilisateur interagit se nomme précisément la </a:t>
            </a:r>
            <a:r>
              <a:rPr lang="fr-FR" sz="900" b="0" i="1" kern="1200" dirty="0">
                <a:solidFill>
                  <a:schemeClr val="tx1"/>
                </a:solidFill>
                <a:effectLst/>
                <a:latin typeface="Segoe UI Light" pitchFamily="34" charset="0"/>
                <a:ea typeface="+mn-ea"/>
                <a:cs typeface="+mn-cs"/>
              </a:rPr>
              <a:t>vue</a:t>
            </a:r>
            <a:r>
              <a:rPr lang="fr-FR" sz="900" b="0" i="0" kern="1200" dirty="0">
                <a:solidFill>
                  <a:schemeClr val="tx1"/>
                </a:solidFill>
                <a:effectLst/>
                <a:latin typeface="Segoe UI Light" pitchFamily="34" charset="0"/>
                <a:ea typeface="+mn-ea"/>
                <a:cs typeface="+mn-cs"/>
              </a:rPr>
              <a:t>. Sa première tâche est de présenter les résultats renvoyés par le modèle. Sa seconde tâche est de recevoir toute action de l'utilisateur (</a:t>
            </a:r>
            <a:r>
              <a:rPr lang="fr-FR" sz="900" b="0" i="1" kern="1200" dirty="0" err="1">
                <a:solidFill>
                  <a:schemeClr val="tx1"/>
                </a:solidFill>
                <a:effectLst/>
                <a:latin typeface="Segoe UI Light" pitchFamily="34" charset="0"/>
                <a:ea typeface="+mn-ea"/>
                <a:cs typeface="+mn-cs"/>
              </a:rPr>
              <a:t>hover</a:t>
            </a:r>
            <a:r>
              <a:rPr lang="fr-FR" sz="900" b="0" i="0" kern="1200" dirty="0">
                <a:solidFill>
                  <a:schemeClr val="tx1"/>
                </a:solidFill>
                <a:effectLst/>
                <a:latin typeface="Segoe UI Light" pitchFamily="34" charset="0"/>
                <a:ea typeface="+mn-ea"/>
                <a:cs typeface="+mn-cs"/>
              </a:rPr>
              <a:t>, clic de souris, sélection d'un bouton radio, </a:t>
            </a:r>
            <a:r>
              <a:rPr lang="fr-FR" sz="900" b="0" i="0" kern="1200" dirty="0" err="1">
                <a:solidFill>
                  <a:schemeClr val="tx1"/>
                </a:solidFill>
                <a:effectLst/>
                <a:latin typeface="Segoe UI Light" pitchFamily="34" charset="0"/>
                <a:ea typeface="+mn-ea"/>
                <a:cs typeface="+mn-cs"/>
              </a:rPr>
              <a:t>cochage</a:t>
            </a:r>
            <a:r>
              <a:rPr lang="fr-FR" sz="900" b="0" i="0" kern="1200" dirty="0">
                <a:solidFill>
                  <a:schemeClr val="tx1"/>
                </a:solidFill>
                <a:effectLst/>
                <a:latin typeface="Segoe UI Light" pitchFamily="34" charset="0"/>
                <a:ea typeface="+mn-ea"/>
                <a:cs typeface="+mn-cs"/>
              </a:rPr>
              <a:t> d'une case, entrée de texte, de mouvements, de voix, etc.). Ces différents événements sont envoyés au contrôleur. La vue n'effectue pas de traitement, elle se contente d'afficher les résultats des traitements effectués par le modèle et d'interagir avec l'utilisateur.</a:t>
            </a:r>
          </a:p>
          <a:p>
            <a:r>
              <a:rPr lang="fr-FR" sz="900" b="0" i="0" kern="1200" dirty="0">
                <a:solidFill>
                  <a:schemeClr val="tx1"/>
                </a:solidFill>
                <a:effectLst/>
                <a:latin typeface="Segoe UI Light" pitchFamily="34" charset="0"/>
                <a:ea typeface="+mn-ea"/>
                <a:cs typeface="+mn-cs"/>
              </a:rPr>
              <a:t>Plusieurs vues peuvent afficher des informations partielles ou non d'un même modèle. Par exemple si une application de conversion de base a un entier comme unique donnée, ce même entier peut être affiché de multiples façons (en texte dans différentes bases, bit par bit avec des boutons à cocher, avec des curseurs). La vue peut aussi offrir à l'utilisateur la possibilité de changer de vue. Ceci permet une certaine récursivité du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33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modèle</a:t>
            </a:r>
            <a:r>
              <a:rPr lang="fr-FR" sz="900" b="0" i="0" kern="1200" dirty="0">
                <a:solidFill>
                  <a:schemeClr val="tx1"/>
                </a:solidFill>
                <a:effectLst/>
                <a:latin typeface="Segoe UI Light" pitchFamily="34" charset="0"/>
                <a:ea typeface="+mn-ea"/>
                <a:cs typeface="+mn-cs"/>
              </a:rPr>
              <a:t> représente le cœur (algorithmique) de l'application : traitements des données, interactions avec la base de données, etc. Il décrit les données manipulées par l'application. Il regroupe la gestion de ces données et est responsable de leur intégrité. La base de données sera l'un de ses composants. Le modèle comporte des méthodes standards pour mettre à jour ces données (insertion, suppression, changement de valeur). Il offre aussi des méthodes pour récupérer ces données. Les résultats renvoyés par le modèle ne s'occupent pas de la présentation. Le modèle ne contient aucun lien direct vers le contrôleur ou la vue. Sa communication avec la vue s'effectue au travers du </a:t>
            </a:r>
            <a:r>
              <a:rPr lang="fr-FR" sz="900" b="0" i="0" u="none" strike="noStrike" kern="1200" dirty="0">
                <a:solidFill>
                  <a:schemeClr val="tx1"/>
                </a:solidFill>
                <a:effectLst/>
                <a:latin typeface="Segoe UI Light" pitchFamily="34" charset="0"/>
                <a:ea typeface="+mn-ea"/>
                <a:cs typeface="+mn-cs"/>
                <a:hlinkClick r:id="rId3" tooltip="Observateur (patron de conception)"/>
              </a:rPr>
              <a:t>patron Observateur</a:t>
            </a:r>
            <a:r>
              <a:rPr lang="fr-FR" sz="900" b="0" i="0" kern="1200" dirty="0">
                <a:solidFill>
                  <a:schemeClr val="tx1"/>
                </a:solidFill>
                <a:effectLst/>
                <a:latin typeface="Segoe UI Light" pitchFamily="34" charset="0"/>
                <a:ea typeface="+mn-ea"/>
                <a:cs typeface="+mn-cs"/>
              </a:rPr>
              <a:t>.</a:t>
            </a:r>
          </a:p>
          <a:p>
            <a:r>
              <a:rPr lang="fr-FR" sz="900" b="0" i="0" kern="1200" dirty="0">
                <a:solidFill>
                  <a:schemeClr val="tx1"/>
                </a:solidFill>
                <a:effectLst/>
                <a:latin typeface="Segoe UI Light" pitchFamily="34" charset="0"/>
                <a:ea typeface="+mn-ea"/>
                <a:cs typeface="+mn-cs"/>
              </a:rPr>
              <a:t>Le modèle peut autoriser plusieurs vues partielles des données. Si par exemple le programme manipule une base de données pour les emplois du temps, le modèle peut avoir des méthodes pour avoir tous les cours d'une salle, tous les cours d'une personne ou tous les cours d'un groupe de TD.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166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Le </a:t>
            </a:r>
            <a:r>
              <a:rPr lang="fr-FR" sz="900" b="0" i="1" kern="1200" dirty="0">
                <a:solidFill>
                  <a:schemeClr val="tx1"/>
                </a:solidFill>
                <a:effectLst/>
                <a:latin typeface="Segoe UI Light" pitchFamily="34" charset="0"/>
                <a:ea typeface="+mn-ea"/>
                <a:cs typeface="+mn-cs"/>
              </a:rPr>
              <a:t>contrôleur</a:t>
            </a:r>
            <a:r>
              <a:rPr lang="fr-FR" sz="900" b="0" i="0" kern="1200" dirty="0">
                <a:solidFill>
                  <a:schemeClr val="tx1"/>
                </a:solidFill>
                <a:effectLst/>
                <a:latin typeface="Segoe UI Light" pitchFamily="34" charset="0"/>
                <a:ea typeface="+mn-ea"/>
                <a:cs typeface="+mn-cs"/>
              </a:rPr>
              <a:t> prend en charge la gestion des événements de synchronisation pour mettre à jour la vue ou le modèle et les synchroniser. Il reçoit tous les événements de la vue et enclenche les actions à effectuer. Si une action nécessite un changement des données, le contrôleur demande la modification des données au modèle afin que les données affichées se mettent à jour. D'après le patron de conception </a:t>
            </a:r>
            <a:r>
              <a:rPr lang="fr-FR" sz="900" b="0" i="0" u="none" strike="noStrike" kern="1200" dirty="0">
                <a:solidFill>
                  <a:schemeClr val="tx1"/>
                </a:solidFill>
                <a:effectLst/>
                <a:latin typeface="Segoe UI Light" pitchFamily="34" charset="0"/>
                <a:ea typeface="+mn-ea"/>
                <a:cs typeface="+mn-cs"/>
                <a:hlinkClick r:id="rId3" tooltip="Observateur (patron de conception)"/>
              </a:rPr>
              <a:t>observateur/observable</a:t>
            </a:r>
            <a:r>
              <a:rPr lang="fr-FR" sz="900" b="0" i="0" kern="1200" dirty="0">
                <a:solidFill>
                  <a:schemeClr val="tx1"/>
                </a:solidFill>
                <a:effectLst/>
                <a:latin typeface="Segoe UI Light" pitchFamily="34" charset="0"/>
                <a:ea typeface="+mn-ea"/>
                <a:cs typeface="+mn-cs"/>
              </a:rPr>
              <a:t>, la vue est un « observateur » du modèle qui est lui « observable ». Certains événements de l'utilisateur ne concernent pas les données mais la vue. Dans ce cas, le contrôleur demande à la vue de se modifier. Le contrôleur n'effectue aucun traitement, ne modifie aucune donnée. Il analyse la requête du client et se contente d'appeler le modèle adéquat et de renvoyer la vue correspondant à la demande.</a:t>
            </a:r>
          </a:p>
          <a:p>
            <a:r>
              <a:rPr lang="fr-FR" sz="900" b="0" i="0" kern="1200" dirty="0">
                <a:solidFill>
                  <a:schemeClr val="tx1"/>
                </a:solidFill>
                <a:effectLst/>
                <a:latin typeface="Segoe UI Light" pitchFamily="34" charset="0"/>
                <a:ea typeface="+mn-ea"/>
                <a:cs typeface="+mn-cs"/>
              </a:rPr>
              <a:t>Par exemple, dans le cas d'une base de données gérant les emplois du temps des professeurs d'une école, une action de l'utilisateur peut être l'entrée (saisie) d'un nouveau cours. Le contrôleur ajoute ce cours au modèle et demande sa prise en compte par la vue. Une action de l'utilisateur peut aussi être de sélectionner une nouvelle personne pour visualiser tous ses cours. Ceci ne modifie pas la base des cours mais nécessite simplement que la vue s'adapte et offre à l'utilisateur une vision des cours de cette personne.</a:t>
            </a:r>
          </a:p>
          <a:p>
            <a:r>
              <a:rPr lang="fr-FR" sz="900" b="0" i="0" kern="1200" dirty="0">
                <a:solidFill>
                  <a:schemeClr val="tx1"/>
                </a:solidFill>
                <a:effectLst/>
                <a:latin typeface="Segoe UI Light" pitchFamily="34" charset="0"/>
                <a:ea typeface="+mn-ea"/>
                <a:cs typeface="+mn-cs"/>
              </a:rPr>
              <a:t>Quand un même objet contrôleur reçoit les événements de tous les composants, il lui faut déterminer l'origine de chaque événement. Ce tri des événements peut s'avérer fastidieux et peut conduire à un code peu élégant (un énorme </a:t>
            </a:r>
            <a:r>
              <a:rPr lang="fr-FR" sz="900" b="0" i="0" u="none" strike="noStrike" kern="1200" dirty="0">
                <a:solidFill>
                  <a:schemeClr val="tx1"/>
                </a:solidFill>
                <a:effectLst/>
                <a:latin typeface="Segoe UI Light" pitchFamily="34" charset="0"/>
                <a:ea typeface="+mn-ea"/>
                <a:cs typeface="+mn-cs"/>
                <a:hlinkClick r:id="rId4" tooltip="Switch (instruction)"/>
              </a:rPr>
              <a:t>switch</a:t>
            </a:r>
            <a:r>
              <a:rPr lang="fr-FR" sz="900" b="0" i="0" kern="1200" dirty="0">
                <a:solidFill>
                  <a:schemeClr val="tx1"/>
                </a:solidFill>
                <a:effectLst/>
                <a:latin typeface="Segoe UI Light" pitchFamily="34" charset="0"/>
                <a:ea typeface="+mn-ea"/>
                <a:cs typeface="+mn-cs"/>
              </a:rPr>
              <a:t>). C'est pourquoi le contrôleur est souvent scindé en plusieurs parties dont chacune reçoit les événements d'une partie des composants.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59811A-97BE-4884-8CB0-39C8E240981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012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kern="1200" dirty="0">
                <a:solidFill>
                  <a:schemeClr val="tx1"/>
                </a:solidFill>
                <a:effectLst/>
                <a:latin typeface="Segoe UI Light" pitchFamily="34" charset="0"/>
                <a:ea typeface="+mn-ea"/>
                <a:cs typeface="+mn-cs"/>
              </a:rPr>
              <a:t>En résumé, lorsqu'un client envoie une requête à l'application :</a:t>
            </a:r>
          </a:p>
          <a:p>
            <a:r>
              <a:rPr lang="fr-FR" sz="900" b="0" i="0" kern="1200" dirty="0">
                <a:solidFill>
                  <a:schemeClr val="tx1"/>
                </a:solidFill>
                <a:effectLst/>
                <a:latin typeface="Segoe UI Light" pitchFamily="34" charset="0"/>
                <a:ea typeface="+mn-ea"/>
                <a:cs typeface="+mn-cs"/>
              </a:rPr>
              <a:t>la requête envoyée depuis la vue est analysée par le contrôleur (par exemple un clic de souris pour lancer un traitement de données) ;</a:t>
            </a:r>
          </a:p>
          <a:p>
            <a:r>
              <a:rPr lang="fr-FR" sz="900" b="0" i="0" kern="1200" dirty="0">
                <a:solidFill>
                  <a:schemeClr val="tx1"/>
                </a:solidFill>
                <a:effectLst/>
                <a:latin typeface="Segoe UI Light" pitchFamily="34" charset="0"/>
                <a:ea typeface="+mn-ea"/>
                <a:cs typeface="+mn-cs"/>
              </a:rPr>
              <a:t>le contrôleur demande au modèle approprié d'effectuer les traitements et notifie à la vue que la requête est traitée (via par exemple un </a:t>
            </a:r>
            <a:r>
              <a:rPr lang="fr-FR" sz="900" b="0" i="1" kern="1200" dirty="0" err="1">
                <a:solidFill>
                  <a:schemeClr val="tx1"/>
                </a:solidFill>
                <a:effectLst/>
                <a:latin typeface="Segoe UI Light" pitchFamily="34" charset="0"/>
                <a:ea typeface="+mn-ea"/>
                <a:cs typeface="+mn-cs"/>
              </a:rPr>
              <a:t>handler</a:t>
            </a:r>
            <a:r>
              <a:rPr lang="fr-FR" sz="900" b="0" i="0" kern="1200" dirty="0">
                <a:solidFill>
                  <a:schemeClr val="tx1"/>
                </a:solidFill>
                <a:effectLst/>
                <a:latin typeface="Segoe UI Light" pitchFamily="34" charset="0"/>
                <a:ea typeface="+mn-ea"/>
                <a:cs typeface="+mn-cs"/>
              </a:rPr>
              <a:t> ou </a:t>
            </a:r>
            <a:r>
              <a:rPr lang="fr-FR" sz="900" b="0" i="1" u="none" strike="noStrike" kern="1200" dirty="0">
                <a:solidFill>
                  <a:schemeClr val="tx1"/>
                </a:solidFill>
                <a:effectLst/>
                <a:latin typeface="Segoe UI Light" pitchFamily="34" charset="0"/>
                <a:ea typeface="+mn-ea"/>
                <a:cs typeface="+mn-cs"/>
                <a:hlinkClick r:id="rId3" tooltip="Fonction de rappel"/>
              </a:rPr>
              <a:t>callback</a:t>
            </a:r>
            <a:r>
              <a:rPr lang="fr-FR" sz="900" b="0" i="0" kern="1200" dirty="0">
                <a:solidFill>
                  <a:schemeClr val="tx1"/>
                </a:solidFill>
                <a:effectLst/>
                <a:latin typeface="Segoe UI Light" pitchFamily="34" charset="0"/>
                <a:ea typeface="+mn-ea"/>
                <a:cs typeface="+mn-cs"/>
              </a:rPr>
              <a:t>) ;</a:t>
            </a:r>
          </a:p>
          <a:p>
            <a:r>
              <a:rPr lang="fr-FR" sz="900" b="0" i="0" kern="1200" dirty="0">
                <a:solidFill>
                  <a:schemeClr val="tx1"/>
                </a:solidFill>
                <a:effectLst/>
                <a:latin typeface="Segoe UI Light" pitchFamily="34" charset="0"/>
                <a:ea typeface="+mn-ea"/>
                <a:cs typeface="+mn-cs"/>
              </a:rPr>
              <a:t>la vue notifiée fait une requête au modèle pour se mettre à jour (par exemple affiche le résultat du traitement via le modèle).</a:t>
            </a:r>
          </a:p>
          <a:p>
            <a:endParaRPr lang="en-US" dirty="0"/>
          </a:p>
        </p:txBody>
      </p:sp>
      <p:sp>
        <p:nvSpPr>
          <p:cNvPr id="4" name="Footer Placeholder 3"/>
          <p:cNvSpPr>
            <a:spLocks noGrp="1"/>
          </p:cNvSpPr>
          <p:nvPr>
            <p:ph type="ftr" sz="quarter" idx="10"/>
          </p:nvPr>
        </p:nvSpPr>
        <p:spPr/>
        <p:txBody>
          <a:bodyPr/>
          <a:lstStyle/>
          <a:p>
            <a:pPr marL="0" marR="0" lvl="0" indent="0" defTabSz="90530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9086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06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 8:06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987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1.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11.xml"/><Relationship Id="rId5" Type="http://schemas.openxmlformats.org/officeDocument/2006/relationships/image" Target="../media/image38.png"/><Relationship Id="rId4" Type="http://schemas.openxmlformats.org/officeDocument/2006/relationships/image" Target="../media/image5.emf"/></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4923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881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36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95218704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6518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5789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38696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8828205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2919314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18943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2910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19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8211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214827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0038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54081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808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613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6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273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52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559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37281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7309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23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4" name="Group 3"/>
          <p:cNvGrpSpPr/>
          <p:nvPr userDrawn="1"/>
        </p:nvGrpSpPr>
        <p:grpSpPr>
          <a:xfrm>
            <a:off x="0" y="0"/>
            <a:ext cx="12634914" cy="6994525"/>
            <a:chOff x="0" y="0"/>
            <a:chExt cx="12386538" cy="685800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6962"/>
            <a:stretch/>
          </p:blipFill>
          <p:spPr>
            <a:xfrm>
              <a:off x="0" y="0"/>
              <a:ext cx="12386538" cy="6858000"/>
            </a:xfrm>
            <a:prstGeom prst="rect">
              <a:avLst/>
            </a:prstGeom>
          </p:spPr>
        </p:pic>
        <p:sp>
          <p:nvSpPr>
            <p:cNvPr id="3" name="Rectangle 2"/>
            <p:cNvSpPr/>
            <p:nvPr userDrawn="1"/>
          </p:nvSpPr>
          <p:spPr bwMode="auto">
            <a:xfrm>
              <a:off x="0" y="1"/>
              <a:ext cx="12192000" cy="6857999"/>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29596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1793774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25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93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125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79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129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79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181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2847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6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8620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366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80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57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3477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878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235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514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7298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0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4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4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8842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2400623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611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436475" cy="3497261"/>
          </a:xfrm>
        </p:spPr>
        <p:txBody>
          <a:bodyPr>
            <a:noAutofit/>
          </a:bodyPr>
          <a:lstStyle/>
          <a:p>
            <a:endParaRPr lang="en-US" dirty="0"/>
          </a:p>
        </p:txBody>
      </p:sp>
      <p:sp>
        <p:nvSpPr>
          <p:cNvPr id="21" name="Title 1"/>
          <p:cNvSpPr>
            <a:spLocks noGrp="1"/>
          </p:cNvSpPr>
          <p:nvPr>
            <p:ph type="ctrTitle"/>
          </p:nvPr>
        </p:nvSpPr>
        <p:spPr>
          <a:xfrm>
            <a:off x="622000" y="3515199"/>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5"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3"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6"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9"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418"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09" indent="0">
              <a:buNone/>
              <a:defRPr sz="816"/>
            </a:lvl2pPr>
            <a:lvl3pPr marL="932418" indent="0">
              <a:buNone/>
              <a:defRPr sz="816"/>
            </a:lvl3pPr>
            <a:lvl4pPr marL="1398627" indent="0">
              <a:buNone/>
              <a:defRPr sz="816"/>
            </a:lvl4pPr>
            <a:lvl5pPr marL="1864835" indent="0">
              <a:buNone/>
              <a:defRPr sz="816"/>
            </a:lvl5pPr>
          </a:lstStyle>
          <a:p>
            <a:pPr lvl="0"/>
            <a:r>
              <a:rPr lang="en-US" dirty="0"/>
              <a:t>Click to edit Master text styles</a:t>
            </a:r>
          </a:p>
        </p:txBody>
      </p:sp>
    </p:spTree>
    <p:extLst>
      <p:ext uri="{BB962C8B-B14F-4D97-AF65-F5344CB8AC3E}">
        <p14:creationId xmlns:p14="http://schemas.microsoft.com/office/powerpoint/2010/main" val="42600345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67"/>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306">
              <a:defRPr/>
            </a:pPr>
            <a:fld id="{71F47D9D-8D60-4698-A495-89D102E182A2}" type="slidenum">
              <a:rPr lang="en-US" sz="1020" smtClean="0"/>
              <a:pPr defTabSz="1242306">
                <a:defRPr/>
              </a:pPr>
              <a:t>‹#›</a:t>
            </a:fld>
            <a:endParaRPr lang="en-US" sz="1020" dirty="0"/>
          </a:p>
        </p:txBody>
      </p:sp>
    </p:spTree>
    <p:extLst>
      <p:ext uri="{BB962C8B-B14F-4D97-AF65-F5344CB8AC3E}">
        <p14:creationId xmlns:p14="http://schemas.microsoft.com/office/powerpoint/2010/main" val="353093582"/>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105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9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1"/>
            <a:ext cx="877165" cy="322614"/>
          </a:xfrm>
          <a:prstGeom prst="rect">
            <a:avLst/>
          </a:prstGeom>
        </p:spPr>
      </p:pic>
    </p:spTree>
    <p:extLst>
      <p:ext uri="{BB962C8B-B14F-4D97-AF65-F5344CB8AC3E}">
        <p14:creationId xmlns:p14="http://schemas.microsoft.com/office/powerpoint/2010/main" val="486769895"/>
      </p:ext>
    </p:extLst>
  </p:cSld>
  <p:clrMapOvr>
    <a:masterClrMapping/>
  </p:clrMapOvr>
  <p:transition spd="slow">
    <p:push/>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5494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69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192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01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79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7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78447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39921301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871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4234308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5511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48685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64557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10114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47954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62970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0747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10724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045513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955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706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0049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778860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727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864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143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710677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7356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75040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43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937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857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7013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9576269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940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1926"/>
            </a:xfrm>
            <a:prstGeom prst="rect">
              <a:avLst/>
            </a:prstGeom>
            <a:noFill/>
          </p:spPr>
          <p:txBody>
            <a:bodyPr wrap="none" lIns="182880" tIns="146304" rIns="182880" bIns="146304" rtlCol="0">
              <a:spAutoFit/>
            </a:bodyPr>
            <a:lstStyle/>
            <a:p>
              <a:pPr>
                <a:lnSpc>
                  <a:spcPct val="75000"/>
                </a:lnSpc>
                <a:spcAft>
                  <a:spcPts val="600"/>
                </a:spcAft>
              </a:pPr>
              <a:r>
                <a:rPr lang="en-US" sz="4399" dirty="0">
                  <a:gradFill>
                    <a:gsLst>
                      <a:gs pos="2917">
                        <a:schemeClr val="tx1"/>
                      </a:gs>
                      <a:gs pos="30000">
                        <a:schemeClr val="tx1"/>
                      </a:gs>
                    </a:gsLst>
                    <a:lin ang="5400000" scaled="0"/>
                  </a:gradFill>
                </a:rPr>
                <a:t>Microsoft</a:t>
              </a:r>
            </a:p>
            <a:p>
              <a:pPr>
                <a:lnSpc>
                  <a:spcPct val="75000"/>
                </a:lnSpc>
                <a:spcAft>
                  <a:spcPts val="600"/>
                </a:spcAft>
              </a:pPr>
              <a:r>
                <a:rPr lang="en-US" sz="4399" dirty="0">
                  <a:gradFill>
                    <a:gsLst>
                      <a:gs pos="2917">
                        <a:schemeClr val="tx1"/>
                      </a:gs>
                      <a:gs pos="30000">
                        <a:schemeClr val="tx1"/>
                      </a:gs>
                    </a:gsLst>
                    <a:lin ang="5400000" scaled="0"/>
                  </a:gradFill>
                </a:rPr>
                <a:t>Data Insights</a:t>
              </a:r>
            </a:p>
            <a:p>
              <a:pPr>
                <a:lnSpc>
                  <a:spcPct val="75000"/>
                </a:lnSpc>
                <a:spcAft>
                  <a:spcPts val="600"/>
                </a:spcAft>
              </a:pPr>
              <a:r>
                <a:rPr lang="en-US" sz="4399" dirty="0">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020"/>
            </a:xfrm>
            <a:prstGeom prst="rect">
              <a:avLst/>
            </a:prstGeom>
            <a:noFill/>
          </p:spPr>
          <p:txBody>
            <a:bodyPr wrap="none" lIns="182880" tIns="146304" rIns="182880" bIns="146304" rtlCol="0">
              <a:spAutoFit/>
            </a:bodyPr>
            <a:lstStyle/>
            <a:p>
              <a:pPr>
                <a:lnSpc>
                  <a:spcPct val="75000"/>
                </a:lnSpc>
                <a:spcAft>
                  <a:spcPts val="600"/>
                </a:spcAft>
              </a:pPr>
              <a:r>
                <a:rPr lang="en-US" sz="2800" dirty="0">
                  <a:gradFill>
                    <a:gsLst>
                      <a:gs pos="2917">
                        <a:schemeClr val="tx1"/>
                      </a:gs>
                      <a:gs pos="30000">
                        <a:schemeClr val="tx1"/>
                      </a:gs>
                    </a:gsLst>
                    <a:lin ang="5400000" scaled="0"/>
                  </a:gradFill>
                </a:rPr>
                <a:t>March 22-23</a:t>
              </a:r>
            </a:p>
            <a:p>
              <a:pPr>
                <a:lnSpc>
                  <a:spcPct val="75000"/>
                </a:lnSpc>
                <a:spcAft>
                  <a:spcPts val="600"/>
                </a:spcAft>
              </a:pPr>
              <a:r>
                <a:rPr lang="en-US" sz="2800" dirty="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232539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2382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4273380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8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sp>
        <p:nvSpPr>
          <p:cNvPr id="11" name="Text Placeholder 4"/>
          <p:cNvSpPr>
            <a:spLocks noGrp="1"/>
          </p:cNvSpPr>
          <p:nvPr>
            <p:ph type="body" sz="quarter" idx="12" hasCustomPrompt="1"/>
          </p:nvPr>
        </p:nvSpPr>
        <p:spPr>
          <a:xfrm>
            <a:off x="274638" y="4346579"/>
            <a:ext cx="10056498"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a:xfrm>
            <a:off x="272801" y="2509283"/>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 </a:t>
            </a:r>
          </a:p>
        </p:txBody>
      </p:sp>
    </p:spTree>
    <p:extLst>
      <p:ext uri="{BB962C8B-B14F-4D97-AF65-F5344CB8AC3E}">
        <p14:creationId xmlns:p14="http://schemas.microsoft.com/office/powerpoint/2010/main" val="30447607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9_Title Slid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2224"/>
            <a:ext cx="1828649" cy="18286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11879" y="479779"/>
            <a:ext cx="1552931" cy="332659"/>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643" y="293546"/>
            <a:ext cx="1828799" cy="1832121"/>
          </a:xfrm>
          <a:prstGeom prst="rect">
            <a:avLst/>
          </a:prstGeom>
        </p:spPr>
      </p:pic>
      <p:sp>
        <p:nvSpPr>
          <p:cNvPr id="34" name="Rectangle 33"/>
          <p:cNvSpPr/>
          <p:nvPr userDrawn="1"/>
        </p:nvSpPr>
        <p:spPr bwMode="auto">
          <a:xfrm>
            <a:off x="272801" y="2115587"/>
            <a:ext cx="10056504" cy="3689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a:xfrm>
            <a:off x="274705" y="2125678"/>
            <a:ext cx="10054603"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a:xfrm>
            <a:off x="274701" y="3955786"/>
            <a:ext cx="10054604"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705087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476607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_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380160398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1_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4" y="3954461"/>
            <a:ext cx="10056499" cy="1830388"/>
          </a:xfrm>
          <a:noFill/>
        </p:spPr>
        <p:txBody>
          <a:bodyPr lIns="143394" tIns="107546" rIns="143394" bIns="10754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3394" tIns="89623" rIns="143394" bIns="89623" anchor="t" anchorCtr="0"/>
          <a:lstStyle>
            <a:lvl1pPr>
              <a:defRPr sz="6017"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39247" y="385612"/>
            <a:ext cx="2057217" cy="440684"/>
          </a:xfrm>
          <a:prstGeom prst="rect">
            <a:avLst/>
          </a:prstGeom>
        </p:spPr>
      </p:pic>
    </p:spTree>
    <p:extLst>
      <p:ext uri="{BB962C8B-B14F-4D97-AF65-F5344CB8AC3E}">
        <p14:creationId xmlns:p14="http://schemas.microsoft.com/office/powerpoint/2010/main" val="76136646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2_Title Slide 2">
    <p:bg>
      <p:bgPr>
        <a:solidFill>
          <a:srgbClr val="B4009E"/>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D2D2D2"/>
                  </a:gs>
                  <a:gs pos="100000">
                    <a:srgbClr val="D2D2D2"/>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94" tIns="89623" rIns="143394" bIns="89623" anchor="t" anchorCtr="0"/>
          <a:lstStyle>
            <a:lvl1pPr>
              <a:defRPr sz="6017" spc="-100" baseline="0">
                <a:gradFill>
                  <a:gsLst>
                    <a:gs pos="5833">
                      <a:srgbClr val="FFFFFF"/>
                    </a:gs>
                    <a:gs pos="19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9143937" cy="1828007"/>
          </a:xfrm>
          <a:noFill/>
        </p:spPr>
        <p:txBody>
          <a:bodyPr lIns="143394" tIns="107546" rIns="143394" bIns="10754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39251" y="385612"/>
            <a:ext cx="2057211" cy="440684"/>
          </a:xfrm>
          <a:prstGeom prst="rect">
            <a:avLst/>
          </a:prstGeom>
        </p:spPr>
      </p:pic>
    </p:spTree>
    <p:extLst>
      <p:ext uri="{BB962C8B-B14F-4D97-AF65-F5344CB8AC3E}">
        <p14:creationId xmlns:p14="http://schemas.microsoft.com/office/powerpoint/2010/main" val="37802335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7"/>
            <a:ext cx="10058401" cy="1829593"/>
          </a:xfrm>
          <a:noFill/>
        </p:spPr>
        <p:txBody>
          <a:bodyPr lIns="179244" tIns="143394" rIns="179244" bIns="143394">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185544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6" tIns="146229" rIns="182786" bIns="146229" numCol="1" spcCol="0" rtlCol="0" fromWordArt="0" anchor="t" anchorCtr="0" forceAA="0" compatLnSpc="1">
            <a:prstTxWarp prst="textNoShape">
              <a:avLst/>
            </a:prstTxWarp>
            <a:noAutofit/>
          </a:bodyPr>
          <a:lstStyle/>
          <a:p>
            <a:pPr algn="ctr" defTabSz="9319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23" bIns="89623"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09689063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566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123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23" bIns="89623"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73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1897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2078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2486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42393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12850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266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178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42" indent="0">
              <a:buNone/>
              <a:tabLst/>
              <a:defRPr sz="2040"/>
            </a:lvl3pPr>
            <a:lvl4pPr marL="460112" indent="0">
              <a:buNone/>
              <a:defRPr/>
            </a:lvl4pPr>
            <a:lvl5pPr marL="6854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21296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1"/>
              </a:buClr>
              <a:buFont typeface="Arial" pitchFamily="34" charset="0"/>
              <a:buChar char="•"/>
              <a:defRPr sz="3570"/>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4659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173" indent="-28717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862" indent="-233061">
              <a:defRPr sz="2448"/>
            </a:lvl2pPr>
            <a:lvl3pPr marL="699183" indent="-168322">
              <a:tabLst/>
              <a:defRPr sz="2040"/>
            </a:lvl3pPr>
            <a:lvl4pPr marL="880454" indent="-181270">
              <a:defRPr/>
            </a:lvl4pPr>
            <a:lvl5pPr marL="1048775"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62095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7676051"/>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968434425"/>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405">
                <a:gradFill>
                  <a:gsLst>
                    <a:gs pos="1250">
                      <a:srgbClr val="FFFFFF"/>
                    </a:gs>
                    <a:gs pos="99000">
                      <a:srgbClr val="FFFFFF"/>
                    </a:gs>
                  </a:gsLst>
                  <a:lin ang="5400000" scaled="0"/>
                </a:gradFill>
              </a:defRPr>
            </a:lvl1pPr>
            <a:lvl2pPr marL="0" indent="0">
              <a:buFontTx/>
              <a:buNone/>
              <a:defRPr sz="2040"/>
            </a:lvl2pPr>
            <a:lvl3pPr marL="228470" indent="0">
              <a:buNone/>
              <a:defRPr/>
            </a:lvl3pPr>
            <a:lvl4pPr marL="456939" indent="0">
              <a:buNone/>
              <a:defRPr/>
            </a:lvl4pPr>
            <a:lvl5pPr marL="685408" indent="0">
              <a:buNone/>
              <a:defRPr/>
            </a:lvl5pPr>
          </a:lstStyle>
          <a:p>
            <a:pPr lvl="0"/>
            <a:r>
              <a:rPr lang="en-US"/>
              <a:t>Click to edit Master text styles</a:t>
            </a:r>
          </a:p>
        </p:txBody>
      </p:sp>
      <p:sp>
        <p:nvSpPr>
          <p:cNvPr id="4" name="Title 1"/>
          <p:cNvSpPr>
            <a:spLocks noGrp="1"/>
          </p:cNvSpPr>
          <p:nvPr>
            <p:ph type="title"/>
          </p:nvPr>
        </p:nvSpPr>
        <p:spPr>
          <a:xfrm>
            <a:off x="282576" y="1211267"/>
            <a:ext cx="11889564" cy="917575"/>
          </a:xfrm>
        </p:spPr>
        <p:txBody>
          <a:bodyPr/>
          <a:lstStyle>
            <a:lvl1pPr>
              <a:defRPr sz="7241" baseline="0"/>
            </a:lvl1pPr>
          </a:lstStyle>
          <a:p>
            <a:r>
              <a:rPr lang="en-US"/>
              <a:t>Click to edit Master title style</a:t>
            </a:r>
            <a:endParaRPr lang="en-US" dirty="0"/>
          </a:p>
        </p:txBody>
      </p:sp>
    </p:spTree>
    <p:extLst>
      <p:ext uri="{BB962C8B-B14F-4D97-AF65-F5344CB8AC3E}">
        <p14:creationId xmlns:p14="http://schemas.microsoft.com/office/powerpoint/2010/main" val="301368862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7"/>
            <a:ext cx="8219813"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309333112"/>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p:nvPr>
        </p:nvSpPr>
        <p:spPr>
          <a:xfrm>
            <a:off x="1189038" y="2125667"/>
            <a:ext cx="10058399" cy="917575"/>
          </a:xfrm>
        </p:spPr>
        <p:txBody>
          <a:bodyPr/>
          <a:lstStyle>
            <a:lvl1pPr>
              <a:defRPr sz="6017" baseline="0"/>
            </a:lvl1pPr>
          </a:lstStyle>
          <a:p>
            <a:r>
              <a:rPr lang="en-US"/>
              <a:t>Click to edit Master title style</a:t>
            </a:r>
            <a:endParaRPr lang="en-US" dirty="0"/>
          </a:p>
        </p:txBody>
      </p:sp>
    </p:spTree>
    <p:extLst>
      <p:ext uri="{BB962C8B-B14F-4D97-AF65-F5344CB8AC3E}">
        <p14:creationId xmlns:p14="http://schemas.microsoft.com/office/powerpoint/2010/main" val="2276018506"/>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3" y="1241430"/>
            <a:ext cx="5486399" cy="917575"/>
          </a:xfrm>
        </p:spPr>
        <p:txBody>
          <a:bodyPr/>
          <a:lstStyle>
            <a:lvl1pPr>
              <a:defRPr sz="6629" baseline="0"/>
            </a:lvl1pPr>
          </a:lstStyle>
          <a:p>
            <a:r>
              <a:rPr lang="en-US"/>
              <a:t>Click to edit Master title style</a:t>
            </a:r>
            <a:endParaRPr lang="en-US" dirty="0"/>
          </a:p>
        </p:txBody>
      </p:sp>
      <p:sp>
        <p:nvSpPr>
          <p:cNvPr id="5" name="Picture Placeholder 4"/>
          <p:cNvSpPr>
            <a:spLocks noGrp="1"/>
          </p:cNvSpPr>
          <p:nvPr>
            <p:ph type="pic" sz="quarter" idx="10"/>
          </p:nvPr>
        </p:nvSpPr>
        <p:spPr>
          <a:xfrm>
            <a:off x="6218238" y="2"/>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63350598"/>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629" baseline="0"/>
            </a:lvl1pPr>
          </a:lstStyle>
          <a:p>
            <a:r>
              <a:rPr lang="en-US"/>
              <a:t>Click to edit Master title style</a:t>
            </a:r>
            <a:endParaRPr lang="en-US" dirty="0"/>
          </a:p>
        </p:txBody>
      </p:sp>
      <p:sp>
        <p:nvSpPr>
          <p:cNvPr id="4" name="Picture Placeholder 4"/>
          <p:cNvSpPr>
            <a:spLocks noGrp="1"/>
          </p:cNvSpPr>
          <p:nvPr>
            <p:ph type="pic" sz="quarter" idx="10"/>
          </p:nvPr>
        </p:nvSpPr>
        <p:spPr>
          <a:xfrm>
            <a:off x="0" y="3"/>
            <a:ext cx="6216650"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97729204"/>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611070"/>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90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59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0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96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Logo end slide">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505050"/>
                    </a:gs>
                    <a:gs pos="100000">
                      <a:srgbClr val="505050"/>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9233" y="3145044"/>
            <a:ext cx="3288517" cy="704445"/>
          </a:xfrm>
          <a:prstGeom prst="rect">
            <a:avLst/>
          </a:prstGeom>
        </p:spPr>
      </p:pic>
    </p:spTree>
    <p:extLst>
      <p:ext uri="{BB962C8B-B14F-4D97-AF65-F5344CB8AC3E}">
        <p14:creationId xmlns:p14="http://schemas.microsoft.com/office/powerpoint/2010/main" val="1759467047"/>
      </p:ext>
    </p:extLst>
  </p:cSld>
  <p:clrMapOvr>
    <a:masterClrMapping/>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
        <p:nvSpPr>
          <p:cNvPr id="5" name="Text Box 3"/>
          <p:cNvSpPr txBox="1">
            <a:spLocks noChangeArrowheads="1"/>
          </p:cNvSpPr>
          <p:nvPr userDrawn="1"/>
        </p:nvSpPr>
        <p:spPr bwMode="blackWhite">
          <a:xfrm>
            <a:off x="273051" y="6079036"/>
            <a:ext cx="10974388" cy="625020"/>
          </a:xfrm>
          <a:prstGeom prst="rect">
            <a:avLst/>
          </a:prstGeom>
        </p:spPr>
        <p:txBody>
          <a:bodyPr vert="horz" wrap="square" lIns="182786" tIns="146229" rIns="182786" bIns="146229" numCol="1" anchor="t" anchorCtr="0" compatLnSpc="1">
            <a:prstTxWarp prst="textNoShape">
              <a:avLst/>
            </a:prstTxWarp>
            <a:spAutoFit/>
          </a:bodyPr>
          <a:lstStyle/>
          <a:p>
            <a:pPr defTabSz="931756" eaLnBrk="0" hangingPunct="0"/>
            <a:r>
              <a:rPr lang="en-US" sz="714" dirty="0">
                <a:gradFill>
                  <a:gsLst>
                    <a:gs pos="0">
                      <a:srgbClr val="FFFFFF"/>
                    </a:gs>
                    <a:gs pos="100000">
                      <a:srgbClr val="FFFFFF"/>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1756" eaLnBrk="0" hangingPunct="0"/>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5709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47" indent="-290347">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5" indent="-280829">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20" indent="-290347">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9" indent="-228470">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8" indent="-228470">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66" tIns="76184" rIns="152366" bIns="76184"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658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109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923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069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11704255"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680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1704636"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073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51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5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3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2686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297939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355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84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64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4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2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21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48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6263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19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36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22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spTree>
    <p:extLst>
      <p:ext uri="{BB962C8B-B14F-4D97-AF65-F5344CB8AC3E}">
        <p14:creationId xmlns:p14="http://schemas.microsoft.com/office/powerpoint/2010/main" val="11944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spTree>
    <p:extLst>
      <p:ext uri="{BB962C8B-B14F-4D97-AF65-F5344CB8AC3E}">
        <p14:creationId xmlns:p14="http://schemas.microsoft.com/office/powerpoint/2010/main" val="1854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11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39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589608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509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51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32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6116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7644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0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94802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563"/>
            <a:fld id="{72821548-D874-476C-B398-AFAD0D8327A3}" type="datetimeFigureOut">
              <a:rPr lang="en-US" smtClean="0">
                <a:solidFill>
                  <a:srgbClr val="505050"/>
                </a:solidFill>
              </a:rPr>
              <a:pPr defTabSz="932563"/>
              <a:t>12/8/2016</a:t>
            </a:fld>
            <a:endParaRPr lang="en-US">
              <a:solidFill>
                <a:srgbClr val="505050"/>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505050"/>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563"/>
            <a:fld id="{FD75EC9F-A21B-4EFA-9501-5F974DCB9893}"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25432251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6771541" y="5627056"/>
            <a:ext cx="5113853" cy="1419106"/>
          </a:xfrm>
        </p:spPr>
        <p:txBody>
          <a:bodyPr/>
          <a:lstStyle>
            <a:lvl1pPr>
              <a:defRPr>
                <a:solidFill>
                  <a:srgbClr val="289FD7"/>
                </a:solidFill>
              </a:defRPr>
            </a:lvl1pPr>
          </a:lstStyle>
          <a:p>
            <a:pPr lvl="0"/>
            <a:r>
              <a:rPr lang="en-US" dirty="0"/>
              <a:t>Presenter Name</a:t>
            </a:r>
          </a:p>
          <a:p>
            <a:pPr lvl="0"/>
            <a:r>
              <a:rPr lang="en-US" dirty="0"/>
              <a:t>Title/role</a:t>
            </a:r>
          </a:p>
        </p:txBody>
      </p:sp>
    </p:spTree>
    <p:extLst>
      <p:ext uri="{BB962C8B-B14F-4D97-AF65-F5344CB8AC3E}">
        <p14:creationId xmlns:p14="http://schemas.microsoft.com/office/powerpoint/2010/main" val="30501690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208151395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Master2">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19583" y="6482890"/>
            <a:ext cx="4197310" cy="372394"/>
          </a:xfrm>
          <a:prstGeom prst="rect">
            <a:avLst/>
          </a:prstGeom>
        </p:spPr>
        <p:txBody>
          <a:bodyPr/>
          <a:lstStyle/>
          <a:p>
            <a:pPr defTabSz="932563"/>
            <a:r>
              <a:rPr lang="en-US">
                <a:solidFill>
                  <a:prstClr val="black">
                    <a:tint val="75000"/>
                  </a:prstClr>
                </a:solidFill>
              </a:rPr>
              <a:t>Confidential</a:t>
            </a:r>
          </a:p>
        </p:txBody>
      </p:sp>
      <p:sp>
        <p:nvSpPr>
          <p:cNvPr id="5" name="Slide Number Placeholder 4"/>
          <p:cNvSpPr>
            <a:spLocks noGrp="1"/>
          </p:cNvSpPr>
          <p:nvPr>
            <p:ph type="sldNum" sz="quarter" idx="12"/>
          </p:nvPr>
        </p:nvSpPr>
        <p:spPr>
          <a:xfrm>
            <a:off x="9441204" y="6482890"/>
            <a:ext cx="2901844" cy="372394"/>
          </a:xfrm>
          <a:prstGeom prst="rect">
            <a:avLst/>
          </a:prstGeom>
        </p:spPr>
        <p:txBody>
          <a:bodyPr/>
          <a:lstStyle/>
          <a:p>
            <a:pPr defTabSz="932563"/>
            <a:fld id="{2559710C-CD02-6E4A-BBA6-11E2387E9F88}" type="slidenum">
              <a:rPr lang="en-US" smtClean="0">
                <a:solidFill>
                  <a:prstClr val="black">
                    <a:tint val="75000"/>
                  </a:prstClr>
                </a:solidFill>
              </a:rPr>
              <a:pPr defTabSz="932563"/>
              <a:t>‹#›</a:t>
            </a:fld>
            <a:endParaRPr lang="en-US">
              <a:solidFill>
                <a:prstClr val="black">
                  <a:tint val="75000"/>
                </a:prstClr>
              </a:solidFill>
            </a:endParaRPr>
          </a:p>
        </p:txBody>
      </p:sp>
      <p:sp>
        <p:nvSpPr>
          <p:cNvPr id="6" name="Rectangle 5"/>
          <p:cNvSpPr/>
          <p:nvPr userDrawn="1"/>
        </p:nvSpPr>
        <p:spPr>
          <a:xfrm>
            <a:off x="0" y="2"/>
            <a:ext cx="12436475" cy="932602"/>
          </a:xfrm>
          <a:prstGeom prst="rect">
            <a:avLst/>
          </a:prstGeom>
          <a:gradFill>
            <a:gsLst>
              <a:gs pos="0">
                <a:srgbClr val="5253B6"/>
              </a:gs>
              <a:gs pos="100000">
                <a:srgbClr val="6B6C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7" name="Title 24"/>
          <p:cNvSpPr>
            <a:spLocks noGrp="1"/>
          </p:cNvSpPr>
          <p:nvPr>
            <p:ph type="title"/>
          </p:nvPr>
        </p:nvSpPr>
        <p:spPr>
          <a:xfrm>
            <a:off x="121135" y="0"/>
            <a:ext cx="12315341" cy="932603"/>
          </a:xfrm>
        </p:spPr>
        <p:txBody>
          <a:bodyPr>
            <a:normAutofit/>
          </a:bodyPr>
          <a:lstStyle>
            <a:lvl1pPr>
              <a:defRPr sz="2856">
                <a:solidFill>
                  <a:schemeClr val="bg1"/>
                </a:solidFill>
              </a:defRPr>
            </a:lvl1pPr>
          </a:lstStyle>
          <a:p>
            <a:r>
              <a:rPr lang="en-US" dirty="0"/>
              <a:t>Click to edit Master title style</a:t>
            </a:r>
          </a:p>
        </p:txBody>
      </p:sp>
      <p:sp>
        <p:nvSpPr>
          <p:cNvPr id="8" name="Rectangle 7"/>
          <p:cNvSpPr/>
          <p:nvPr userDrawn="1"/>
        </p:nvSpPr>
        <p:spPr>
          <a:xfrm>
            <a:off x="0" y="6885522"/>
            <a:ext cx="12436475" cy="109005"/>
          </a:xfrm>
          <a:prstGeom prst="rect">
            <a:avLst/>
          </a:prstGeom>
          <a:gradFill flip="none" rotWithShape="0">
            <a:gsLst>
              <a:gs pos="7000">
                <a:srgbClr val="019547"/>
              </a:gs>
              <a:gs pos="40000">
                <a:srgbClr val="00AC95"/>
              </a:gs>
              <a:gs pos="78000">
                <a:srgbClr val="1A75BB"/>
              </a:gs>
              <a:gs pos="100000">
                <a:srgbClr val="224EA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5957287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416351" y="872401"/>
            <a:ext cx="274320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#hashtag</a:t>
            </a:r>
          </a:p>
        </p:txBody>
      </p:sp>
      <p:sp>
        <p:nvSpPr>
          <p:cNvPr id="15" name="Text Placeholder 4"/>
          <p:cNvSpPr>
            <a:spLocks noGrp="1"/>
          </p:cNvSpPr>
          <p:nvPr>
            <p:ph type="body" sz="quarter" idx="16" hasCustomPrompt="1"/>
          </p:nvPr>
        </p:nvSpPr>
        <p:spPr>
          <a:xfrm>
            <a:off x="8959121" y="305776"/>
            <a:ext cx="3200431"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07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Freeform 1"/>
          <p:cNvSpPr/>
          <p:nvPr userDrawn="1"/>
        </p:nvSpPr>
        <p:spPr bwMode="auto">
          <a:xfrm>
            <a:off x="2798676" y="6715319"/>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userDrawn="1"/>
        </p:nvGrpSpPr>
        <p:grpSpPr>
          <a:xfrm>
            <a:off x="2333932" y="1459922"/>
            <a:ext cx="1097795" cy="704450"/>
            <a:chOff x="1342452" y="940002"/>
            <a:chExt cx="1243855" cy="798289"/>
          </a:xfrm>
          <a:solidFill>
            <a:schemeClr val="accent2"/>
          </a:solidFill>
        </p:grpSpPr>
        <p:sp>
          <p:nvSpPr>
            <p:cNvPr id="4"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Freeform 5"/>
          <p:cNvSpPr>
            <a:spLocks noEditPoints="1"/>
          </p:cNvSpPr>
          <p:nvPr userDrawn="1"/>
        </p:nvSpPr>
        <p:spPr bwMode="auto">
          <a:xfrm flipH="1">
            <a:off x="9538897" y="3984951"/>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9"/>
          <p:cNvSpPr>
            <a:spLocks noEditPoints="1"/>
          </p:cNvSpPr>
          <p:nvPr userDrawn="1"/>
        </p:nvSpPr>
        <p:spPr bwMode="auto">
          <a:xfrm flipH="1">
            <a:off x="3425315" y="5731556"/>
            <a:ext cx="599516" cy="814181"/>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a:spLocks noEditPoints="1"/>
          </p:cNvSpPr>
          <p:nvPr userDrawn="1"/>
        </p:nvSpPr>
        <p:spPr bwMode="black">
          <a:xfrm>
            <a:off x="1426753" y="1066672"/>
            <a:ext cx="787192" cy="78798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7"/>
          <p:cNvSpPr>
            <a:spLocks noEditPoints="1"/>
          </p:cNvSpPr>
          <p:nvPr userDrawn="1"/>
        </p:nvSpPr>
        <p:spPr bwMode="black">
          <a:xfrm>
            <a:off x="8988565" y="505936"/>
            <a:ext cx="614705" cy="61532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107"/>
          <p:cNvSpPr>
            <a:spLocks noEditPoints="1"/>
          </p:cNvSpPr>
          <p:nvPr userDrawn="1"/>
        </p:nvSpPr>
        <p:spPr bwMode="auto">
          <a:xfrm>
            <a:off x="278418" y="4022133"/>
            <a:ext cx="510051" cy="35572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10"/>
          <p:cNvSpPr>
            <a:spLocks noEditPoints="1"/>
          </p:cNvSpPr>
          <p:nvPr userDrawn="1"/>
        </p:nvSpPr>
        <p:spPr bwMode="auto">
          <a:xfrm>
            <a:off x="10215753" y="5713237"/>
            <a:ext cx="529647" cy="53417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08"/>
          <p:cNvSpPr>
            <a:spLocks noEditPoints="1"/>
          </p:cNvSpPr>
          <p:nvPr userDrawn="1"/>
        </p:nvSpPr>
        <p:spPr bwMode="auto">
          <a:xfrm>
            <a:off x="11565593" y="1991127"/>
            <a:ext cx="441830" cy="49554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2"/>
          <p:cNvSpPr>
            <a:spLocks/>
          </p:cNvSpPr>
          <p:nvPr userDrawn="1"/>
        </p:nvSpPr>
        <p:spPr bwMode="auto">
          <a:xfrm>
            <a:off x="4818072" y="6718403"/>
            <a:ext cx="538617" cy="54318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92"/>
          <p:cNvSpPr>
            <a:spLocks noEditPoints="1"/>
          </p:cNvSpPr>
          <p:nvPr userDrawn="1"/>
        </p:nvSpPr>
        <p:spPr bwMode="auto">
          <a:xfrm>
            <a:off x="3578337" y="2593586"/>
            <a:ext cx="253437" cy="34525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27"/>
          <p:cNvSpPr>
            <a:spLocks noEditPoints="1"/>
          </p:cNvSpPr>
          <p:nvPr userDrawn="1"/>
        </p:nvSpPr>
        <p:spPr bwMode="auto">
          <a:xfrm>
            <a:off x="2745806" y="146977"/>
            <a:ext cx="656177" cy="534389"/>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37"/>
          <p:cNvSpPr>
            <a:spLocks/>
          </p:cNvSpPr>
          <p:nvPr userDrawn="1"/>
        </p:nvSpPr>
        <p:spPr bwMode="auto">
          <a:xfrm>
            <a:off x="11687705" y="1171966"/>
            <a:ext cx="729307" cy="675974"/>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6"/>
          <p:cNvSpPr>
            <a:spLocks noEditPoints="1"/>
          </p:cNvSpPr>
          <p:nvPr userDrawn="1"/>
        </p:nvSpPr>
        <p:spPr bwMode="auto">
          <a:xfrm>
            <a:off x="2428511" y="6265898"/>
            <a:ext cx="344599" cy="27506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9"/>
          <p:cNvSpPr>
            <a:spLocks noChangeAspect="1" noEditPoints="1"/>
          </p:cNvSpPr>
          <p:nvPr userDrawn="1"/>
        </p:nvSpPr>
        <p:spPr bwMode="black">
          <a:xfrm>
            <a:off x="11814253" y="5013451"/>
            <a:ext cx="393830" cy="48863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33"/>
          <p:cNvSpPr>
            <a:spLocks noChangeAspect="1" noEditPoints="1"/>
          </p:cNvSpPr>
          <p:nvPr userDrawn="1"/>
        </p:nvSpPr>
        <p:spPr bwMode="black">
          <a:xfrm>
            <a:off x="10794441" y="2842688"/>
            <a:ext cx="588069" cy="589062"/>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7"/>
          <p:cNvSpPr>
            <a:spLocks noChangeAspect="1" noEditPoints="1"/>
          </p:cNvSpPr>
          <p:nvPr userDrawn="1"/>
        </p:nvSpPr>
        <p:spPr bwMode="black">
          <a:xfrm>
            <a:off x="8071362" y="1365935"/>
            <a:ext cx="511497" cy="490665"/>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userDrawn="1"/>
        </p:nvGrpSpPr>
        <p:grpSpPr>
          <a:xfrm>
            <a:off x="7321935" y="5889131"/>
            <a:ext cx="472705" cy="454953"/>
            <a:chOff x="3820368" y="7357289"/>
            <a:chExt cx="231250" cy="222597"/>
          </a:xfrm>
          <a:solidFill>
            <a:schemeClr val="accent2"/>
          </a:solidFill>
        </p:grpSpPr>
        <p:sp>
          <p:nvSpPr>
            <p:cNvPr id="22" name="Rectangle 21"/>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Freeform 24"/>
          <p:cNvSpPr/>
          <p:nvPr userDrawn="1"/>
        </p:nvSpPr>
        <p:spPr bwMode="auto">
          <a:xfrm rot="10800000">
            <a:off x="4369265" y="1087203"/>
            <a:ext cx="473701" cy="575517"/>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userDrawn="1"/>
        </p:nvGrpSpPr>
        <p:grpSpPr>
          <a:xfrm>
            <a:off x="10451629" y="6690218"/>
            <a:ext cx="930877" cy="262700"/>
            <a:chOff x="-3915634" y="3840359"/>
            <a:chExt cx="3627209" cy="1023767"/>
          </a:xfrm>
          <a:solidFill>
            <a:schemeClr val="accent2"/>
          </a:solidFill>
        </p:grpSpPr>
        <p:sp>
          <p:nvSpPr>
            <p:cNvPr id="27" name="Freeform 26"/>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userDrawn="1"/>
        </p:nvGrpSpPr>
        <p:grpSpPr>
          <a:xfrm>
            <a:off x="10211611" y="3962914"/>
            <a:ext cx="386005" cy="412430"/>
            <a:chOff x="3658994" y="3425683"/>
            <a:chExt cx="1594151" cy="1703530"/>
          </a:xfrm>
          <a:solidFill>
            <a:schemeClr val="accent2"/>
          </a:solidFill>
        </p:grpSpPr>
        <p:sp>
          <p:nvSpPr>
            <p:cNvPr id="30" name="Freeform 18"/>
            <p:cNvSpPr>
              <a:spLocks/>
            </p:cNvSpPr>
            <p:nvPr/>
          </p:nvSpPr>
          <p:spPr bwMode="auto">
            <a:xfrm>
              <a:off x="4011613" y="3425683"/>
              <a:ext cx="1241532" cy="1703530"/>
            </a:xfrm>
            <a:custGeom>
              <a:avLst/>
              <a:gdLst>
                <a:gd name="T0" fmla="*/ 1352 w 1409"/>
                <a:gd name="T1" fmla="*/ 834 h 1936"/>
                <a:gd name="T2" fmla="*/ 931 w 1409"/>
                <a:gd name="T3" fmla="*/ 719 h 1936"/>
                <a:gd name="T4" fmla="*/ 561 w 1409"/>
                <a:gd name="T5" fmla="*/ 739 h 1936"/>
                <a:gd name="T6" fmla="*/ 467 w 1409"/>
                <a:gd name="T7" fmla="*/ 51 h 1936"/>
                <a:gd name="T8" fmla="*/ 284 w 1409"/>
                <a:gd name="T9" fmla="*/ 520 h 1936"/>
                <a:gd name="T10" fmla="*/ 53 w 1409"/>
                <a:gd name="T11" fmla="*/ 844 h 1936"/>
                <a:gd name="T12" fmla="*/ 52 w 1409"/>
                <a:gd name="T13" fmla="*/ 844 h 1936"/>
                <a:gd name="T14" fmla="*/ 39 w 1409"/>
                <a:gd name="T15" fmla="*/ 858 h 1936"/>
                <a:gd name="T16" fmla="*/ 40 w 1409"/>
                <a:gd name="T17" fmla="*/ 862 h 1936"/>
                <a:gd name="T18" fmla="*/ 15 w 1409"/>
                <a:gd name="T19" fmla="*/ 1408 h 1936"/>
                <a:gd name="T20" fmla="*/ 15 w 1409"/>
                <a:gd name="T21" fmla="*/ 1882 h 1936"/>
                <a:gd name="T22" fmla="*/ 637 w 1409"/>
                <a:gd name="T23" fmla="*/ 1936 h 1936"/>
                <a:gd name="T24" fmla="*/ 1263 w 1409"/>
                <a:gd name="T25" fmla="*/ 1742 h 1936"/>
                <a:gd name="T26" fmla="*/ 1152 w 1409"/>
                <a:gd name="T27" fmla="*/ 1635 h 1936"/>
                <a:gd name="T28" fmla="*/ 1349 w 1409"/>
                <a:gd name="T29" fmla="*/ 1497 h 1936"/>
                <a:gd name="T30" fmla="*/ 1218 w 1409"/>
                <a:gd name="T31" fmla="*/ 1344 h 1936"/>
                <a:gd name="T32" fmla="*/ 1405 w 1409"/>
                <a:gd name="T33" fmla="*/ 1186 h 1936"/>
                <a:gd name="T34" fmla="*/ 1232 w 1409"/>
                <a:gd name="T35" fmla="*/ 1029 h 1936"/>
                <a:gd name="T36" fmla="*/ 1352 w 1409"/>
                <a:gd name="T37" fmla="*/ 83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9" h="1936">
                  <a:moveTo>
                    <a:pt x="1352" y="834"/>
                  </a:moveTo>
                  <a:cubicBezTo>
                    <a:pt x="1324" y="728"/>
                    <a:pt x="1081" y="713"/>
                    <a:pt x="931" y="719"/>
                  </a:cubicBezTo>
                  <a:cubicBezTo>
                    <a:pt x="870" y="721"/>
                    <a:pt x="721" y="729"/>
                    <a:pt x="561" y="739"/>
                  </a:cubicBezTo>
                  <a:cubicBezTo>
                    <a:pt x="667" y="595"/>
                    <a:pt x="714" y="0"/>
                    <a:pt x="467" y="51"/>
                  </a:cubicBezTo>
                  <a:cubicBezTo>
                    <a:pt x="311" y="83"/>
                    <a:pt x="381" y="267"/>
                    <a:pt x="284" y="520"/>
                  </a:cubicBezTo>
                  <a:cubicBezTo>
                    <a:pt x="234" y="651"/>
                    <a:pt x="124" y="727"/>
                    <a:pt x="53" y="844"/>
                  </a:cubicBezTo>
                  <a:cubicBezTo>
                    <a:pt x="53" y="844"/>
                    <a:pt x="52" y="844"/>
                    <a:pt x="52" y="844"/>
                  </a:cubicBezTo>
                  <a:cubicBezTo>
                    <a:pt x="39" y="858"/>
                    <a:pt x="39" y="858"/>
                    <a:pt x="39" y="858"/>
                  </a:cubicBezTo>
                  <a:cubicBezTo>
                    <a:pt x="39" y="859"/>
                    <a:pt x="40" y="860"/>
                    <a:pt x="40" y="862"/>
                  </a:cubicBezTo>
                  <a:cubicBezTo>
                    <a:pt x="0" y="944"/>
                    <a:pt x="13" y="1331"/>
                    <a:pt x="15" y="1408"/>
                  </a:cubicBezTo>
                  <a:cubicBezTo>
                    <a:pt x="20" y="1598"/>
                    <a:pt x="15" y="1691"/>
                    <a:pt x="15" y="1882"/>
                  </a:cubicBezTo>
                  <a:cubicBezTo>
                    <a:pt x="15" y="1912"/>
                    <a:pt x="399" y="1936"/>
                    <a:pt x="637" y="1936"/>
                  </a:cubicBezTo>
                  <a:cubicBezTo>
                    <a:pt x="948" y="1936"/>
                    <a:pt x="1270" y="1896"/>
                    <a:pt x="1263" y="1742"/>
                  </a:cubicBezTo>
                  <a:cubicBezTo>
                    <a:pt x="1260" y="1677"/>
                    <a:pt x="1224" y="1655"/>
                    <a:pt x="1152" y="1635"/>
                  </a:cubicBezTo>
                  <a:cubicBezTo>
                    <a:pt x="1278" y="1632"/>
                    <a:pt x="1346" y="1568"/>
                    <a:pt x="1349" y="1497"/>
                  </a:cubicBezTo>
                  <a:cubicBezTo>
                    <a:pt x="1353" y="1422"/>
                    <a:pt x="1310" y="1369"/>
                    <a:pt x="1218" y="1344"/>
                  </a:cubicBezTo>
                  <a:cubicBezTo>
                    <a:pt x="1339" y="1346"/>
                    <a:pt x="1409" y="1277"/>
                    <a:pt x="1405" y="1186"/>
                  </a:cubicBezTo>
                  <a:cubicBezTo>
                    <a:pt x="1408" y="1119"/>
                    <a:pt x="1334" y="1046"/>
                    <a:pt x="1232" y="1029"/>
                  </a:cubicBezTo>
                  <a:cubicBezTo>
                    <a:pt x="1348" y="1009"/>
                    <a:pt x="1380" y="945"/>
                    <a:pt x="1352" y="8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3658994" y="4289896"/>
              <a:ext cx="1060469" cy="83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31"/>
          <p:cNvSpPr/>
          <p:nvPr userDrawn="1"/>
        </p:nvSpPr>
        <p:spPr bwMode="auto">
          <a:xfrm>
            <a:off x="10215753" y="2894617"/>
            <a:ext cx="348508" cy="248101"/>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userDrawn="1"/>
        </p:nvGrpSpPr>
        <p:grpSpPr>
          <a:xfrm>
            <a:off x="4875379" y="5987707"/>
            <a:ext cx="677386" cy="713626"/>
            <a:chOff x="701427" y="3267691"/>
            <a:chExt cx="881660" cy="928960"/>
          </a:xfrm>
          <a:solidFill>
            <a:schemeClr val="accent2"/>
          </a:solidFill>
        </p:grpSpPr>
        <p:sp>
          <p:nvSpPr>
            <p:cNvPr id="34" name="Oval 33"/>
            <p:cNvSpPr/>
            <p:nvPr/>
          </p:nvSpPr>
          <p:spPr bwMode="auto">
            <a:xfrm rot="19800000">
              <a:off x="1300984" y="3267691"/>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rot="3600000">
              <a:off x="1091245" y="3344904"/>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rot="19800000">
              <a:off x="701427" y="3613845"/>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927922">
              <a:off x="1146921" y="3914548"/>
              <a:ext cx="282103" cy="2821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7327922">
              <a:off x="944225" y="3613271"/>
              <a:ext cx="66265" cy="494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userDrawn="1"/>
        </p:nvGrpSpPr>
        <p:grpSpPr>
          <a:xfrm>
            <a:off x="2384819" y="5176849"/>
            <a:ext cx="889636" cy="947735"/>
            <a:chOff x="9717206" y="1665286"/>
            <a:chExt cx="1842448" cy="1963050"/>
          </a:xfrm>
          <a:solidFill>
            <a:schemeClr val="accent2"/>
          </a:solidFill>
        </p:grpSpPr>
        <p:sp>
          <p:nvSpPr>
            <p:cNvPr id="40" name="Freeform 39"/>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Freeform 41"/>
          <p:cNvSpPr>
            <a:spLocks/>
          </p:cNvSpPr>
          <p:nvPr userDrawn="1"/>
        </p:nvSpPr>
        <p:spPr bwMode="auto">
          <a:xfrm>
            <a:off x="9607505" y="1478507"/>
            <a:ext cx="604107" cy="68586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userDrawn="1"/>
        </p:nvGrpSpPr>
        <p:grpSpPr>
          <a:xfrm>
            <a:off x="8199259" y="5245722"/>
            <a:ext cx="428932" cy="748783"/>
            <a:chOff x="8209913" y="5304368"/>
            <a:chExt cx="420500" cy="734168"/>
          </a:xfrm>
          <a:solidFill>
            <a:schemeClr val="accent2"/>
          </a:solidFill>
        </p:grpSpPr>
        <p:sp>
          <p:nvSpPr>
            <p:cNvPr id="44" name="Freeform 8"/>
            <p:cNvSpPr>
              <a:spLocks/>
            </p:cNvSpPr>
            <p:nvPr/>
          </p:nvSpPr>
          <p:spPr bwMode="auto">
            <a:xfrm>
              <a:off x="8299026" y="5854741"/>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10"/>
            <p:cNvSpPr>
              <a:spLocks/>
            </p:cNvSpPr>
            <p:nvPr/>
          </p:nvSpPr>
          <p:spPr bwMode="auto">
            <a:xfrm>
              <a:off x="8209913" y="5304368"/>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Freeform 16"/>
          <p:cNvSpPr>
            <a:spLocks noEditPoints="1"/>
          </p:cNvSpPr>
          <p:nvPr userDrawn="1"/>
        </p:nvSpPr>
        <p:spPr bwMode="auto">
          <a:xfrm>
            <a:off x="821983" y="4977248"/>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20"/>
          <p:cNvSpPr>
            <a:spLocks/>
          </p:cNvSpPr>
          <p:nvPr userDrawn="1"/>
        </p:nvSpPr>
        <p:spPr bwMode="auto">
          <a:xfrm>
            <a:off x="10574585" y="5964119"/>
            <a:ext cx="772577" cy="442058"/>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solidFill>
          <a:ln w="38100">
            <a:solidFill>
              <a:srgbClr val="F2F2F2"/>
            </a:solid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 name="Down Arrow 47"/>
          <p:cNvSpPr/>
          <p:nvPr userDrawn="1"/>
        </p:nvSpPr>
        <p:spPr bwMode="auto">
          <a:xfrm rot="10800000">
            <a:off x="10869812" y="6135410"/>
            <a:ext cx="246896" cy="279781"/>
          </a:xfrm>
          <a:prstGeom prst="downArrow">
            <a:avLst>
              <a:gd name="adj1" fmla="val 50000"/>
              <a:gd name="adj2" fmla="val 6383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24"/>
          <p:cNvSpPr>
            <a:spLocks/>
          </p:cNvSpPr>
          <p:nvPr userDrawn="1"/>
        </p:nvSpPr>
        <p:spPr bwMode="auto">
          <a:xfrm>
            <a:off x="2784075" y="4517160"/>
            <a:ext cx="266329" cy="527559"/>
          </a:xfrm>
          <a:custGeom>
            <a:avLst/>
            <a:gdLst>
              <a:gd name="T0" fmla="*/ 45 w 87"/>
              <a:gd name="T1" fmla="*/ 175 h 175"/>
              <a:gd name="T2" fmla="*/ 42 w 87"/>
              <a:gd name="T3" fmla="*/ 175 h 175"/>
              <a:gd name="T4" fmla="*/ 0 w 87"/>
              <a:gd name="T5" fmla="*/ 133 h 175"/>
              <a:gd name="T6" fmla="*/ 0 w 87"/>
              <a:gd name="T7" fmla="*/ 29 h 175"/>
              <a:gd name="T8" fmla="*/ 29 w 87"/>
              <a:gd name="T9" fmla="*/ 0 h 175"/>
              <a:gd name="T10" fmla="*/ 33 w 87"/>
              <a:gd name="T11" fmla="*/ 0 h 175"/>
              <a:gd name="T12" fmla="*/ 62 w 87"/>
              <a:gd name="T13" fmla="*/ 29 h 175"/>
              <a:gd name="T14" fmla="*/ 62 w 87"/>
              <a:gd name="T15" fmla="*/ 127 h 175"/>
              <a:gd name="T16" fmla="*/ 44 w 87"/>
              <a:gd name="T17" fmla="*/ 146 h 175"/>
              <a:gd name="T18" fmla="*/ 43 w 87"/>
              <a:gd name="T19" fmla="*/ 146 h 175"/>
              <a:gd name="T20" fmla="*/ 24 w 87"/>
              <a:gd name="T21" fmla="*/ 127 h 175"/>
              <a:gd name="T22" fmla="*/ 24 w 87"/>
              <a:gd name="T23" fmla="*/ 58 h 175"/>
              <a:gd name="T24" fmla="*/ 31 w 87"/>
              <a:gd name="T25" fmla="*/ 51 h 175"/>
              <a:gd name="T26" fmla="*/ 38 w 87"/>
              <a:gd name="T27" fmla="*/ 58 h 175"/>
              <a:gd name="T28" fmla="*/ 38 w 87"/>
              <a:gd name="T29" fmla="*/ 127 h 175"/>
              <a:gd name="T30" fmla="*/ 43 w 87"/>
              <a:gd name="T31" fmla="*/ 132 h 175"/>
              <a:gd name="T32" fmla="*/ 44 w 87"/>
              <a:gd name="T33" fmla="*/ 132 h 175"/>
              <a:gd name="T34" fmla="*/ 48 w 87"/>
              <a:gd name="T35" fmla="*/ 127 h 175"/>
              <a:gd name="T36" fmla="*/ 48 w 87"/>
              <a:gd name="T37" fmla="*/ 29 h 175"/>
              <a:gd name="T38" fmla="*/ 33 w 87"/>
              <a:gd name="T39" fmla="*/ 14 h 175"/>
              <a:gd name="T40" fmla="*/ 29 w 87"/>
              <a:gd name="T41" fmla="*/ 14 h 175"/>
              <a:gd name="T42" fmla="*/ 14 w 87"/>
              <a:gd name="T43" fmla="*/ 29 h 175"/>
              <a:gd name="T44" fmla="*/ 14 w 87"/>
              <a:gd name="T45" fmla="*/ 133 h 175"/>
              <a:gd name="T46" fmla="*/ 42 w 87"/>
              <a:gd name="T47" fmla="*/ 161 h 175"/>
              <a:gd name="T48" fmla="*/ 45 w 87"/>
              <a:gd name="T49" fmla="*/ 161 h 175"/>
              <a:gd name="T50" fmla="*/ 73 w 87"/>
              <a:gd name="T51" fmla="*/ 133 h 175"/>
              <a:gd name="T52" fmla="*/ 73 w 87"/>
              <a:gd name="T53" fmla="*/ 59 h 175"/>
              <a:gd name="T54" fmla="*/ 80 w 87"/>
              <a:gd name="T55" fmla="*/ 52 h 175"/>
              <a:gd name="T56" fmla="*/ 87 w 87"/>
              <a:gd name="T57" fmla="*/ 59 h 175"/>
              <a:gd name="T58" fmla="*/ 87 w 87"/>
              <a:gd name="T59" fmla="*/ 133 h 175"/>
              <a:gd name="T60" fmla="*/ 45 w 87"/>
              <a:gd name="T6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175">
                <a:moveTo>
                  <a:pt x="45" y="175"/>
                </a:moveTo>
                <a:cubicBezTo>
                  <a:pt x="42" y="175"/>
                  <a:pt x="42" y="175"/>
                  <a:pt x="42" y="175"/>
                </a:cubicBezTo>
                <a:cubicBezTo>
                  <a:pt x="19" y="175"/>
                  <a:pt x="0" y="156"/>
                  <a:pt x="0" y="133"/>
                </a:cubicBezTo>
                <a:cubicBezTo>
                  <a:pt x="0" y="29"/>
                  <a:pt x="0" y="29"/>
                  <a:pt x="0" y="29"/>
                </a:cubicBezTo>
                <a:cubicBezTo>
                  <a:pt x="0" y="13"/>
                  <a:pt x="13" y="0"/>
                  <a:pt x="29" y="0"/>
                </a:cubicBezTo>
                <a:cubicBezTo>
                  <a:pt x="33" y="0"/>
                  <a:pt x="33" y="0"/>
                  <a:pt x="33" y="0"/>
                </a:cubicBezTo>
                <a:cubicBezTo>
                  <a:pt x="49" y="0"/>
                  <a:pt x="62" y="13"/>
                  <a:pt x="62" y="29"/>
                </a:cubicBezTo>
                <a:cubicBezTo>
                  <a:pt x="62" y="127"/>
                  <a:pt x="62" y="127"/>
                  <a:pt x="62" y="127"/>
                </a:cubicBezTo>
                <a:cubicBezTo>
                  <a:pt x="62" y="137"/>
                  <a:pt x="54" y="146"/>
                  <a:pt x="44" y="146"/>
                </a:cubicBezTo>
                <a:cubicBezTo>
                  <a:pt x="43" y="146"/>
                  <a:pt x="43" y="146"/>
                  <a:pt x="43" y="146"/>
                </a:cubicBezTo>
                <a:cubicBezTo>
                  <a:pt x="33" y="146"/>
                  <a:pt x="24" y="137"/>
                  <a:pt x="24" y="127"/>
                </a:cubicBezTo>
                <a:cubicBezTo>
                  <a:pt x="24" y="58"/>
                  <a:pt x="24" y="58"/>
                  <a:pt x="24" y="58"/>
                </a:cubicBezTo>
                <a:cubicBezTo>
                  <a:pt x="24" y="55"/>
                  <a:pt x="28" y="51"/>
                  <a:pt x="31" y="51"/>
                </a:cubicBezTo>
                <a:cubicBezTo>
                  <a:pt x="35" y="51"/>
                  <a:pt x="38" y="55"/>
                  <a:pt x="38" y="58"/>
                </a:cubicBezTo>
                <a:cubicBezTo>
                  <a:pt x="38" y="127"/>
                  <a:pt x="38" y="127"/>
                  <a:pt x="38" y="127"/>
                </a:cubicBezTo>
                <a:cubicBezTo>
                  <a:pt x="38" y="129"/>
                  <a:pt x="40" y="132"/>
                  <a:pt x="43" y="132"/>
                </a:cubicBezTo>
                <a:cubicBezTo>
                  <a:pt x="44" y="132"/>
                  <a:pt x="44" y="132"/>
                  <a:pt x="44" y="132"/>
                </a:cubicBezTo>
                <a:cubicBezTo>
                  <a:pt x="46" y="132"/>
                  <a:pt x="48" y="129"/>
                  <a:pt x="48" y="127"/>
                </a:cubicBezTo>
                <a:cubicBezTo>
                  <a:pt x="48" y="29"/>
                  <a:pt x="48" y="29"/>
                  <a:pt x="48" y="29"/>
                </a:cubicBezTo>
                <a:cubicBezTo>
                  <a:pt x="48" y="21"/>
                  <a:pt x="42" y="14"/>
                  <a:pt x="33" y="14"/>
                </a:cubicBezTo>
                <a:cubicBezTo>
                  <a:pt x="29" y="14"/>
                  <a:pt x="29" y="14"/>
                  <a:pt x="29" y="14"/>
                </a:cubicBezTo>
                <a:cubicBezTo>
                  <a:pt x="21" y="14"/>
                  <a:pt x="14" y="21"/>
                  <a:pt x="14" y="29"/>
                </a:cubicBezTo>
                <a:cubicBezTo>
                  <a:pt x="14" y="133"/>
                  <a:pt x="14" y="133"/>
                  <a:pt x="14" y="133"/>
                </a:cubicBezTo>
                <a:cubicBezTo>
                  <a:pt x="14" y="149"/>
                  <a:pt x="27" y="161"/>
                  <a:pt x="42" y="161"/>
                </a:cubicBezTo>
                <a:cubicBezTo>
                  <a:pt x="45" y="161"/>
                  <a:pt x="45" y="161"/>
                  <a:pt x="45" y="161"/>
                </a:cubicBezTo>
                <a:cubicBezTo>
                  <a:pt x="60" y="161"/>
                  <a:pt x="73" y="149"/>
                  <a:pt x="73" y="133"/>
                </a:cubicBezTo>
                <a:cubicBezTo>
                  <a:pt x="73" y="59"/>
                  <a:pt x="73" y="59"/>
                  <a:pt x="73" y="59"/>
                </a:cubicBezTo>
                <a:cubicBezTo>
                  <a:pt x="73" y="55"/>
                  <a:pt x="76" y="52"/>
                  <a:pt x="80" y="52"/>
                </a:cubicBezTo>
                <a:cubicBezTo>
                  <a:pt x="84" y="52"/>
                  <a:pt x="87" y="55"/>
                  <a:pt x="87" y="59"/>
                </a:cubicBezTo>
                <a:cubicBezTo>
                  <a:pt x="87" y="133"/>
                  <a:pt x="87" y="133"/>
                  <a:pt x="87" y="133"/>
                </a:cubicBezTo>
                <a:cubicBezTo>
                  <a:pt x="87" y="156"/>
                  <a:pt x="68" y="175"/>
                  <a:pt x="45" y="17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userDrawn="1"/>
        </p:nvGrpSpPr>
        <p:grpSpPr>
          <a:xfrm rot="1977938">
            <a:off x="997459" y="2350587"/>
            <a:ext cx="756583" cy="993980"/>
            <a:chOff x="9760895" y="1901016"/>
            <a:chExt cx="1086002" cy="1426965"/>
          </a:xfrm>
          <a:solidFill>
            <a:schemeClr val="accent2"/>
          </a:solidFill>
        </p:grpSpPr>
        <p:sp>
          <p:nvSpPr>
            <p:cNvPr id="51"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userDrawn="1"/>
        </p:nvGrpSpPr>
        <p:grpSpPr>
          <a:xfrm flipH="1">
            <a:off x="8734214" y="1314289"/>
            <a:ext cx="539435" cy="542308"/>
            <a:chOff x="7736253" y="500448"/>
            <a:chExt cx="1746321" cy="1755869"/>
          </a:xfrm>
          <a:solidFill>
            <a:schemeClr val="accent2"/>
          </a:solidFill>
        </p:grpSpPr>
        <p:sp>
          <p:nvSpPr>
            <p:cNvPr id="54"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Freeform 55"/>
          <p:cNvSpPr>
            <a:spLocks/>
          </p:cNvSpPr>
          <p:nvPr userDrawn="1"/>
        </p:nvSpPr>
        <p:spPr bwMode="auto">
          <a:xfrm>
            <a:off x="11292524" y="-614886"/>
            <a:ext cx="738941" cy="1326703"/>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userDrawn="1"/>
        </p:nvGrpSpPr>
        <p:grpSpPr>
          <a:xfrm>
            <a:off x="2364430" y="-114337"/>
            <a:ext cx="291138" cy="508238"/>
            <a:chOff x="2002633" y="274980"/>
            <a:chExt cx="420500" cy="734168"/>
          </a:xfrm>
          <a:solidFill>
            <a:schemeClr val="accent2"/>
          </a:solidFill>
        </p:grpSpPr>
        <p:sp>
          <p:nvSpPr>
            <p:cNvPr id="58"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p:cNvGrpSpPr/>
          <p:nvPr userDrawn="1"/>
        </p:nvGrpSpPr>
        <p:grpSpPr>
          <a:xfrm>
            <a:off x="12219489" y="2870634"/>
            <a:ext cx="773089" cy="1349577"/>
            <a:chOff x="2002633" y="274980"/>
            <a:chExt cx="420500" cy="734168"/>
          </a:xfrm>
          <a:solidFill>
            <a:schemeClr val="accent2"/>
          </a:solidFill>
        </p:grpSpPr>
        <p:sp>
          <p:nvSpPr>
            <p:cNvPr id="61" name="Freeform 10"/>
            <p:cNvSpPr>
              <a:spLocks/>
            </p:cNvSpPr>
            <p:nvPr/>
          </p:nvSpPr>
          <p:spPr bwMode="auto">
            <a:xfrm>
              <a:off x="2002633" y="274980"/>
              <a:ext cx="420500" cy="515182"/>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userDrawn="1"/>
        </p:nvGrpSpPr>
        <p:grpSpPr>
          <a:xfrm>
            <a:off x="888206" y="6718399"/>
            <a:ext cx="810002" cy="484246"/>
            <a:chOff x="2453634" y="7289176"/>
            <a:chExt cx="3764603" cy="2250921"/>
          </a:xfrm>
          <a:solidFill>
            <a:schemeClr val="accent2"/>
          </a:solidFill>
        </p:grpSpPr>
        <p:sp>
          <p:nvSpPr>
            <p:cNvPr id="64" name="Freeform 63"/>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Freeform 66"/>
          <p:cNvSpPr>
            <a:spLocks noChangeArrowheads="1"/>
          </p:cNvSpPr>
          <p:nvPr userDrawn="1"/>
        </p:nvSpPr>
        <p:spPr bwMode="auto">
          <a:xfrm>
            <a:off x="8860593" y="2080599"/>
            <a:ext cx="394751" cy="503438"/>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p:cNvGrpSpPr/>
          <p:nvPr userDrawn="1"/>
        </p:nvGrpSpPr>
        <p:grpSpPr>
          <a:xfrm>
            <a:off x="7410695" y="347119"/>
            <a:ext cx="960699" cy="843817"/>
            <a:chOff x="13060789" y="5431985"/>
            <a:chExt cx="2063750" cy="1812925"/>
          </a:xfrm>
          <a:solidFill>
            <a:schemeClr val="accent2"/>
          </a:solidFill>
        </p:grpSpPr>
        <p:sp>
          <p:nvSpPr>
            <p:cNvPr id="69"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70"/>
          <p:cNvSpPr/>
          <p:nvPr userDrawn="1"/>
        </p:nvSpPr>
        <p:spPr bwMode="auto">
          <a:xfrm>
            <a:off x="11315309" y="855837"/>
            <a:ext cx="427323" cy="398227"/>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48"/>
          <p:cNvSpPr>
            <a:spLocks noChangeAspect="1"/>
          </p:cNvSpPr>
          <p:nvPr userDrawn="1"/>
        </p:nvSpPr>
        <p:spPr bwMode="black">
          <a:xfrm>
            <a:off x="2843921" y="2783846"/>
            <a:ext cx="619326" cy="52880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3"/>
          <p:cNvSpPr>
            <a:spLocks noEditPoints="1"/>
          </p:cNvSpPr>
          <p:nvPr userDrawn="1"/>
        </p:nvSpPr>
        <p:spPr bwMode="auto">
          <a:xfrm>
            <a:off x="4194687" y="5498194"/>
            <a:ext cx="595899" cy="59581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6"/>
          <p:cNvSpPr>
            <a:spLocks noChangeAspect="1" noEditPoints="1"/>
          </p:cNvSpPr>
          <p:nvPr userDrawn="1"/>
        </p:nvSpPr>
        <p:spPr bwMode="auto">
          <a:xfrm>
            <a:off x="889300" y="5545452"/>
            <a:ext cx="1289287" cy="897657"/>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userDrawn="1"/>
        </p:nvSpPr>
        <p:spPr bwMode="auto">
          <a:xfrm>
            <a:off x="8931267" y="2737100"/>
            <a:ext cx="712528" cy="898571"/>
          </a:xfrm>
          <a:custGeom>
            <a:avLst/>
            <a:gdLst>
              <a:gd name="connsiteX0" fmla="*/ 349260 w 698521"/>
              <a:gd name="connsiteY0" fmla="*/ 810091 h 881032"/>
              <a:gd name="connsiteX1" fmla="*/ 326400 w 698521"/>
              <a:gd name="connsiteY1" fmla="*/ 832951 h 881032"/>
              <a:gd name="connsiteX2" fmla="*/ 349260 w 698521"/>
              <a:gd name="connsiteY2" fmla="*/ 855811 h 881032"/>
              <a:gd name="connsiteX3" fmla="*/ 372120 w 698521"/>
              <a:gd name="connsiteY3" fmla="*/ 832951 h 881032"/>
              <a:gd name="connsiteX4" fmla="*/ 349260 w 698521"/>
              <a:gd name="connsiteY4" fmla="*/ 810091 h 881032"/>
              <a:gd name="connsiteX5" fmla="*/ 63402 w 698521"/>
              <a:gd name="connsiteY5" fmla="*/ 58379 h 881032"/>
              <a:gd name="connsiteX6" fmla="*/ 63402 w 698521"/>
              <a:gd name="connsiteY6" fmla="*/ 765022 h 881032"/>
              <a:gd name="connsiteX7" fmla="*/ 635120 w 698521"/>
              <a:gd name="connsiteY7" fmla="*/ 765022 h 881032"/>
              <a:gd name="connsiteX8" fmla="*/ 635120 w 698521"/>
              <a:gd name="connsiteY8" fmla="*/ 58379 h 881032"/>
              <a:gd name="connsiteX9" fmla="*/ 116422 w 698521"/>
              <a:gd name="connsiteY9" fmla="*/ 0 h 881032"/>
              <a:gd name="connsiteX10" fmla="*/ 582099 w 698521"/>
              <a:gd name="connsiteY10" fmla="*/ 0 h 881032"/>
              <a:gd name="connsiteX11" fmla="*/ 698521 w 698521"/>
              <a:gd name="connsiteY11" fmla="*/ 116422 h 881032"/>
              <a:gd name="connsiteX12" fmla="*/ 698521 w 698521"/>
              <a:gd name="connsiteY12" fmla="*/ 764610 h 881032"/>
              <a:gd name="connsiteX13" fmla="*/ 582099 w 698521"/>
              <a:gd name="connsiteY13" fmla="*/ 881032 h 881032"/>
              <a:gd name="connsiteX14" fmla="*/ 116422 w 698521"/>
              <a:gd name="connsiteY14" fmla="*/ 881032 h 881032"/>
              <a:gd name="connsiteX15" fmla="*/ 0 w 698521"/>
              <a:gd name="connsiteY15" fmla="*/ 764610 h 881032"/>
              <a:gd name="connsiteX16" fmla="*/ 0 w 698521"/>
              <a:gd name="connsiteY16" fmla="*/ 116422 h 881032"/>
              <a:gd name="connsiteX17" fmla="*/ 116422 w 698521"/>
              <a:gd name="connsiteY17" fmla="*/ 0 h 88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521" h="881032">
                <a:moveTo>
                  <a:pt x="349260" y="810091"/>
                </a:moveTo>
                <a:cubicBezTo>
                  <a:pt x="336635" y="810091"/>
                  <a:pt x="326400" y="820326"/>
                  <a:pt x="326400" y="832951"/>
                </a:cubicBezTo>
                <a:cubicBezTo>
                  <a:pt x="326400" y="845576"/>
                  <a:pt x="336635" y="855811"/>
                  <a:pt x="349260" y="855811"/>
                </a:cubicBezTo>
                <a:cubicBezTo>
                  <a:pt x="361885" y="855811"/>
                  <a:pt x="372120" y="845576"/>
                  <a:pt x="372120" y="832951"/>
                </a:cubicBezTo>
                <a:cubicBezTo>
                  <a:pt x="372120" y="820326"/>
                  <a:pt x="361885" y="810091"/>
                  <a:pt x="349260" y="810091"/>
                </a:cubicBezTo>
                <a:close/>
                <a:moveTo>
                  <a:pt x="63402" y="58379"/>
                </a:moveTo>
                <a:lnTo>
                  <a:pt x="63402" y="765022"/>
                </a:lnTo>
                <a:lnTo>
                  <a:pt x="635120" y="765022"/>
                </a:lnTo>
                <a:lnTo>
                  <a:pt x="635120" y="58379"/>
                </a:lnTo>
                <a:close/>
                <a:moveTo>
                  <a:pt x="116422" y="0"/>
                </a:moveTo>
                <a:lnTo>
                  <a:pt x="582099" y="0"/>
                </a:lnTo>
                <a:cubicBezTo>
                  <a:pt x="646397" y="0"/>
                  <a:pt x="698521" y="52124"/>
                  <a:pt x="698521" y="116422"/>
                </a:cubicBezTo>
                <a:lnTo>
                  <a:pt x="698521" y="764610"/>
                </a:lnTo>
                <a:cubicBezTo>
                  <a:pt x="698521" y="828908"/>
                  <a:pt x="646397" y="881032"/>
                  <a:pt x="582099" y="881032"/>
                </a:cubicBezTo>
                <a:lnTo>
                  <a:pt x="116422" y="881032"/>
                </a:lnTo>
                <a:cubicBezTo>
                  <a:pt x="52124" y="881032"/>
                  <a:pt x="0" y="828908"/>
                  <a:pt x="0" y="764610"/>
                </a:cubicBezTo>
                <a:lnTo>
                  <a:pt x="0" y="116422"/>
                </a:lnTo>
                <a:cubicBezTo>
                  <a:pt x="0" y="52124"/>
                  <a:pt x="52124" y="0"/>
                  <a:pt x="11642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userDrawn="1"/>
        </p:nvSpPr>
        <p:spPr bwMode="auto">
          <a:xfrm>
            <a:off x="-178702" y="2376708"/>
            <a:ext cx="805005" cy="1434959"/>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p:cNvGrpSpPr/>
          <p:nvPr userDrawn="1"/>
        </p:nvGrpSpPr>
        <p:grpSpPr>
          <a:xfrm>
            <a:off x="3362269" y="789690"/>
            <a:ext cx="716925" cy="729341"/>
            <a:chOff x="8528940" y="2613975"/>
            <a:chExt cx="2162543" cy="2200306"/>
          </a:xfrm>
          <a:solidFill>
            <a:schemeClr val="accent2"/>
          </a:solidFill>
        </p:grpSpPr>
        <p:sp>
          <p:nvSpPr>
            <p:cNvPr id="78" name="Freeform 77"/>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p:cNvGrpSpPr/>
          <p:nvPr userDrawn="1"/>
        </p:nvGrpSpPr>
        <p:grpSpPr>
          <a:xfrm>
            <a:off x="9460670" y="6406177"/>
            <a:ext cx="889300" cy="889174"/>
            <a:chOff x="8097251" y="3693697"/>
            <a:chExt cx="2237874" cy="2237874"/>
          </a:xfrm>
          <a:solidFill>
            <a:schemeClr val="accent2"/>
          </a:solidFill>
        </p:grpSpPr>
        <p:sp>
          <p:nvSpPr>
            <p:cNvPr id="88" name="Freeform 87"/>
            <p:cNvSpPr/>
            <p:nvPr/>
          </p:nvSpPr>
          <p:spPr bwMode="auto">
            <a:xfrm>
              <a:off x="8097251" y="3693697"/>
              <a:ext cx="2237874" cy="2237874"/>
            </a:xfrm>
            <a:custGeom>
              <a:avLst/>
              <a:gdLst>
                <a:gd name="connsiteX0" fmla="*/ 1118936 w 2237874"/>
                <a:gd name="connsiteY0" fmla="*/ 208546 h 2237874"/>
                <a:gd name="connsiteX1" fmla="*/ 208546 w 2237874"/>
                <a:gd name="connsiteY1" fmla="*/ 1118936 h 2237874"/>
                <a:gd name="connsiteX2" fmla="*/ 1118936 w 2237874"/>
                <a:gd name="connsiteY2" fmla="*/ 2029326 h 2237874"/>
                <a:gd name="connsiteX3" fmla="*/ 2029326 w 2237874"/>
                <a:gd name="connsiteY3" fmla="*/ 1118936 h 2237874"/>
                <a:gd name="connsiteX4" fmla="*/ 1118936 w 2237874"/>
                <a:gd name="connsiteY4" fmla="*/ 208546 h 2237874"/>
                <a:gd name="connsiteX5" fmla="*/ 1118937 w 2237874"/>
                <a:gd name="connsiteY5" fmla="*/ 0 h 2237874"/>
                <a:gd name="connsiteX6" fmla="*/ 2237874 w 2237874"/>
                <a:gd name="connsiteY6" fmla="*/ 1118937 h 2237874"/>
                <a:gd name="connsiteX7" fmla="*/ 1118937 w 2237874"/>
                <a:gd name="connsiteY7" fmla="*/ 2237874 h 2237874"/>
                <a:gd name="connsiteX8" fmla="*/ 0 w 2237874"/>
                <a:gd name="connsiteY8" fmla="*/ 1118937 h 2237874"/>
                <a:gd name="connsiteX9" fmla="*/ 1118937 w 2237874"/>
                <a:gd name="connsiteY9" fmla="*/ 0 h 22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874" h="2237874">
                  <a:moveTo>
                    <a:pt x="1118936" y="208546"/>
                  </a:moveTo>
                  <a:cubicBezTo>
                    <a:pt x="616141" y="208546"/>
                    <a:pt x="208546" y="616141"/>
                    <a:pt x="208546" y="1118936"/>
                  </a:cubicBezTo>
                  <a:cubicBezTo>
                    <a:pt x="208546" y="1621731"/>
                    <a:pt x="616141" y="2029326"/>
                    <a:pt x="1118936" y="2029326"/>
                  </a:cubicBezTo>
                  <a:cubicBezTo>
                    <a:pt x="1621731" y="2029326"/>
                    <a:pt x="2029326" y="1621731"/>
                    <a:pt x="2029326" y="1118936"/>
                  </a:cubicBezTo>
                  <a:cubicBezTo>
                    <a:pt x="2029326" y="616141"/>
                    <a:pt x="1621731" y="208546"/>
                    <a:pt x="1118936" y="208546"/>
                  </a:cubicBezTo>
                  <a:close/>
                  <a:moveTo>
                    <a:pt x="1118937" y="0"/>
                  </a:moveTo>
                  <a:cubicBezTo>
                    <a:pt x="1736909" y="0"/>
                    <a:pt x="2237874" y="500965"/>
                    <a:pt x="2237874" y="1118937"/>
                  </a:cubicBezTo>
                  <a:cubicBezTo>
                    <a:pt x="2237874" y="1736909"/>
                    <a:pt x="1736909" y="2237874"/>
                    <a:pt x="1118937" y="2237874"/>
                  </a:cubicBezTo>
                  <a:cubicBezTo>
                    <a:pt x="500965" y="2237874"/>
                    <a:pt x="0" y="1736909"/>
                    <a:pt x="0" y="1118937"/>
                  </a:cubicBezTo>
                  <a:cubicBezTo>
                    <a:pt x="0" y="500965"/>
                    <a:pt x="500965" y="0"/>
                    <a:pt x="11189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p:cNvSpPr/>
            <p:nvPr/>
          </p:nvSpPr>
          <p:spPr bwMode="auto">
            <a:xfrm>
              <a:off x="9308431" y="4471737"/>
              <a:ext cx="681788" cy="6817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8418095" y="4471737"/>
              <a:ext cx="681788" cy="681788"/>
            </a:xfrm>
            <a:custGeom>
              <a:avLst/>
              <a:gdLst>
                <a:gd name="connsiteX0" fmla="*/ 340895 w 681788"/>
                <a:gd name="connsiteY0" fmla="*/ 136357 h 681788"/>
                <a:gd name="connsiteX1" fmla="*/ 136357 w 681788"/>
                <a:gd name="connsiteY1" fmla="*/ 340895 h 681788"/>
                <a:gd name="connsiteX2" fmla="*/ 340895 w 681788"/>
                <a:gd name="connsiteY2" fmla="*/ 545433 h 681788"/>
                <a:gd name="connsiteX3" fmla="*/ 545433 w 681788"/>
                <a:gd name="connsiteY3" fmla="*/ 340895 h 681788"/>
                <a:gd name="connsiteX4" fmla="*/ 340895 w 681788"/>
                <a:gd name="connsiteY4" fmla="*/ 136357 h 681788"/>
                <a:gd name="connsiteX5" fmla="*/ 340894 w 681788"/>
                <a:gd name="connsiteY5" fmla="*/ 0 h 681788"/>
                <a:gd name="connsiteX6" fmla="*/ 681788 w 681788"/>
                <a:gd name="connsiteY6" fmla="*/ 340894 h 681788"/>
                <a:gd name="connsiteX7" fmla="*/ 340894 w 681788"/>
                <a:gd name="connsiteY7" fmla="*/ 681788 h 681788"/>
                <a:gd name="connsiteX8" fmla="*/ 0 w 681788"/>
                <a:gd name="connsiteY8" fmla="*/ 340894 h 681788"/>
                <a:gd name="connsiteX9" fmla="*/ 340894 w 681788"/>
                <a:gd name="connsiteY9" fmla="*/ 0 h 6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788" h="681788">
                  <a:moveTo>
                    <a:pt x="340895" y="136357"/>
                  </a:moveTo>
                  <a:cubicBezTo>
                    <a:pt x="227932" y="136357"/>
                    <a:pt x="136357" y="227932"/>
                    <a:pt x="136357" y="340895"/>
                  </a:cubicBezTo>
                  <a:cubicBezTo>
                    <a:pt x="136357" y="453858"/>
                    <a:pt x="227932" y="545433"/>
                    <a:pt x="340895" y="545433"/>
                  </a:cubicBezTo>
                  <a:cubicBezTo>
                    <a:pt x="453858" y="545433"/>
                    <a:pt x="545433" y="453858"/>
                    <a:pt x="545433" y="340895"/>
                  </a:cubicBezTo>
                  <a:cubicBezTo>
                    <a:pt x="545433" y="227932"/>
                    <a:pt x="453858" y="136357"/>
                    <a:pt x="340895" y="136357"/>
                  </a:cubicBezTo>
                  <a:close/>
                  <a:moveTo>
                    <a:pt x="340894" y="0"/>
                  </a:moveTo>
                  <a:cubicBezTo>
                    <a:pt x="529165" y="0"/>
                    <a:pt x="681788" y="152623"/>
                    <a:pt x="681788" y="340894"/>
                  </a:cubicBezTo>
                  <a:cubicBezTo>
                    <a:pt x="681788" y="529165"/>
                    <a:pt x="529165" y="681788"/>
                    <a:pt x="340894" y="681788"/>
                  </a:cubicBezTo>
                  <a:cubicBezTo>
                    <a:pt x="152623" y="681788"/>
                    <a:pt x="0" y="529165"/>
                    <a:pt x="0" y="340894"/>
                  </a:cubicBezTo>
                  <a:cubicBezTo>
                    <a:pt x="0" y="152623"/>
                    <a:pt x="152623" y="0"/>
                    <a:pt x="3408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userDrawn="1"/>
        </p:nvGrpSpPr>
        <p:grpSpPr>
          <a:xfrm>
            <a:off x="10396595" y="1314388"/>
            <a:ext cx="972945" cy="1353470"/>
            <a:chOff x="9817768" y="3561350"/>
            <a:chExt cx="1937085" cy="2695071"/>
          </a:xfrm>
          <a:solidFill>
            <a:schemeClr val="accent2"/>
          </a:solidFill>
        </p:grpSpPr>
        <p:sp>
          <p:nvSpPr>
            <p:cNvPr id="92" name="Freeform 9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Freeform 97"/>
          <p:cNvSpPr/>
          <p:nvPr userDrawn="1"/>
        </p:nvSpPr>
        <p:spPr bwMode="auto">
          <a:xfrm>
            <a:off x="1733111" y="4224637"/>
            <a:ext cx="875889" cy="875644"/>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98"/>
          <p:cNvSpPr/>
          <p:nvPr userDrawn="1"/>
        </p:nvSpPr>
        <p:spPr bwMode="auto">
          <a:xfrm rot="16200000" flipH="1">
            <a:off x="1396726" y="42408"/>
            <a:ext cx="658156" cy="1143101"/>
          </a:xfrm>
          <a:custGeom>
            <a:avLst/>
            <a:gdLst>
              <a:gd name="connsiteX0" fmla="*/ 213739 w 2285519"/>
              <a:gd name="connsiteY0" fmla="*/ 3796669 h 3968977"/>
              <a:gd name="connsiteX1" fmla="*/ 536839 w 2285519"/>
              <a:gd name="connsiteY1" fmla="*/ 2722035 h 3968977"/>
              <a:gd name="connsiteX2" fmla="*/ 2070211 w 2285519"/>
              <a:gd name="connsiteY2" fmla="*/ 2722035 h 3968977"/>
              <a:gd name="connsiteX3" fmla="*/ 1747111 w 2285519"/>
              <a:gd name="connsiteY3" fmla="*/ 3796669 h 3968977"/>
              <a:gd name="connsiteX4" fmla="*/ 213739 w 2285519"/>
              <a:gd name="connsiteY4" fmla="*/ 1449101 h 3968977"/>
              <a:gd name="connsiteX5" fmla="*/ 1747111 w 2285519"/>
              <a:gd name="connsiteY5" fmla="*/ 1449101 h 3968977"/>
              <a:gd name="connsiteX6" fmla="*/ 2070211 w 2285519"/>
              <a:gd name="connsiteY6" fmla="*/ 2523735 h 3968977"/>
              <a:gd name="connsiteX7" fmla="*/ 536839 w 2285519"/>
              <a:gd name="connsiteY7" fmla="*/ 2523735 h 3968977"/>
              <a:gd name="connsiteX8" fmla="*/ 213739 w 2285519"/>
              <a:gd name="connsiteY8" fmla="*/ 1250801 h 3968977"/>
              <a:gd name="connsiteX9" fmla="*/ 536839 w 2285519"/>
              <a:gd name="connsiteY9" fmla="*/ 176165 h 3968977"/>
              <a:gd name="connsiteX10" fmla="*/ 2070211 w 2285519"/>
              <a:gd name="connsiteY10" fmla="*/ 176165 h 3968977"/>
              <a:gd name="connsiteX11" fmla="*/ 1747111 w 2285519"/>
              <a:gd name="connsiteY11" fmla="*/ 1250801 h 3968977"/>
              <a:gd name="connsiteX12" fmla="*/ 0 w 2285519"/>
              <a:gd name="connsiteY12" fmla="*/ 1322993 h 3968977"/>
              <a:gd name="connsiteX13" fmla="*/ 397771 w 2285519"/>
              <a:gd name="connsiteY13" fmla="*/ 2645985 h 3968977"/>
              <a:gd name="connsiteX14" fmla="*/ 0 w 2285519"/>
              <a:gd name="connsiteY14" fmla="*/ 3968977 h 3968977"/>
              <a:gd name="connsiteX15" fmla="*/ 1887747 w 2285519"/>
              <a:gd name="connsiteY15" fmla="*/ 3968977 h 3968977"/>
              <a:gd name="connsiteX16" fmla="*/ 2285518 w 2285519"/>
              <a:gd name="connsiteY16" fmla="*/ 2645985 h 3968977"/>
              <a:gd name="connsiteX17" fmla="*/ 1887747 w 2285519"/>
              <a:gd name="connsiteY17" fmla="*/ 1322993 h 3968977"/>
              <a:gd name="connsiteX18" fmla="*/ 1887748 w 2285519"/>
              <a:gd name="connsiteY18" fmla="*/ 1322993 h 3968977"/>
              <a:gd name="connsiteX19" fmla="*/ 2285519 w 2285519"/>
              <a:gd name="connsiteY19" fmla="*/ 0 h 3968977"/>
              <a:gd name="connsiteX20" fmla="*/ 397772 w 2285519"/>
              <a:gd name="connsiteY20" fmla="*/ 0 h 3968977"/>
              <a:gd name="connsiteX21" fmla="*/ 1 w 2285519"/>
              <a:gd name="connsiteY21" fmla="*/ 1322993 h 396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519" h="3968977">
                <a:moveTo>
                  <a:pt x="213739" y="3796669"/>
                </a:moveTo>
                <a:lnTo>
                  <a:pt x="536839" y="2722035"/>
                </a:lnTo>
                <a:lnTo>
                  <a:pt x="2070211" y="2722035"/>
                </a:lnTo>
                <a:lnTo>
                  <a:pt x="1747111" y="3796669"/>
                </a:lnTo>
                <a:close/>
                <a:moveTo>
                  <a:pt x="213739" y="1449101"/>
                </a:moveTo>
                <a:lnTo>
                  <a:pt x="1747111" y="1449101"/>
                </a:lnTo>
                <a:lnTo>
                  <a:pt x="2070211" y="2523735"/>
                </a:lnTo>
                <a:lnTo>
                  <a:pt x="536839" y="2523735"/>
                </a:lnTo>
                <a:close/>
                <a:moveTo>
                  <a:pt x="213739" y="1250801"/>
                </a:moveTo>
                <a:lnTo>
                  <a:pt x="536839" y="176165"/>
                </a:lnTo>
                <a:lnTo>
                  <a:pt x="2070211" y="176165"/>
                </a:lnTo>
                <a:lnTo>
                  <a:pt x="1747111" y="1250801"/>
                </a:lnTo>
                <a:close/>
                <a:moveTo>
                  <a:pt x="0" y="1322993"/>
                </a:moveTo>
                <a:lnTo>
                  <a:pt x="397771" y="2645985"/>
                </a:lnTo>
                <a:lnTo>
                  <a:pt x="0" y="3968977"/>
                </a:lnTo>
                <a:lnTo>
                  <a:pt x="1887747" y="3968977"/>
                </a:lnTo>
                <a:lnTo>
                  <a:pt x="2285518" y="2645985"/>
                </a:lnTo>
                <a:lnTo>
                  <a:pt x="1887747" y="1322993"/>
                </a:lnTo>
                <a:lnTo>
                  <a:pt x="1887748" y="1322993"/>
                </a:lnTo>
                <a:lnTo>
                  <a:pt x="2285519" y="0"/>
                </a:lnTo>
                <a:lnTo>
                  <a:pt x="397772" y="0"/>
                </a:lnTo>
                <a:lnTo>
                  <a:pt x="1" y="132299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userDrawn="1"/>
        </p:nvSpPr>
        <p:spPr bwMode="auto">
          <a:xfrm rot="5400000">
            <a:off x="6290353" y="206847"/>
            <a:ext cx="547683" cy="75617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userDrawn="1"/>
        </p:nvSpPr>
        <p:spPr bwMode="auto">
          <a:xfrm rot="10800000">
            <a:off x="1917185" y="6638815"/>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userDrawn="1"/>
        </p:nvSpPr>
        <p:spPr bwMode="auto">
          <a:xfrm rot="2700000">
            <a:off x="10189465" y="119955"/>
            <a:ext cx="937178" cy="131744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userDrawn="1"/>
        </p:nvSpPr>
        <p:spPr bwMode="auto">
          <a:xfrm>
            <a:off x="7983887" y="6259151"/>
            <a:ext cx="781263" cy="7013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03"/>
          <p:cNvSpPr/>
          <p:nvPr userDrawn="1"/>
        </p:nvSpPr>
        <p:spPr bwMode="auto">
          <a:xfrm>
            <a:off x="-333717" y="304127"/>
            <a:ext cx="886931" cy="886805"/>
          </a:xfrm>
          <a:custGeom>
            <a:avLst/>
            <a:gdLst>
              <a:gd name="connsiteX0" fmla="*/ 1814839 w 3629678"/>
              <a:gd name="connsiteY0" fmla="*/ 272622 h 3629678"/>
              <a:gd name="connsiteX1" fmla="*/ 272622 w 3629678"/>
              <a:gd name="connsiteY1" fmla="*/ 1814839 h 3629678"/>
              <a:gd name="connsiteX2" fmla="*/ 1814839 w 3629678"/>
              <a:gd name="connsiteY2" fmla="*/ 3357056 h 3629678"/>
              <a:gd name="connsiteX3" fmla="*/ 3357056 w 3629678"/>
              <a:gd name="connsiteY3" fmla="*/ 1814839 h 3629678"/>
              <a:gd name="connsiteX4" fmla="*/ 2795832 w 3629678"/>
              <a:gd name="connsiteY4" fmla="*/ 624789 h 3629678"/>
              <a:gd name="connsiteX5" fmla="*/ 2771468 w 3629678"/>
              <a:gd name="connsiteY5" fmla="*/ 606570 h 3629678"/>
              <a:gd name="connsiteX6" fmla="*/ 2784242 w 3629678"/>
              <a:gd name="connsiteY6" fmla="*/ 622052 h 3629678"/>
              <a:gd name="connsiteX7" fmla="*/ 2835612 w 3629678"/>
              <a:gd name="connsiteY7" fmla="*/ 790227 h 3629678"/>
              <a:gd name="connsiteX8" fmla="*/ 2534822 w 3629678"/>
              <a:gd name="connsiteY8" fmla="*/ 1091017 h 3629678"/>
              <a:gd name="connsiteX9" fmla="*/ 2474202 w 3629678"/>
              <a:gd name="connsiteY9" fmla="*/ 1084906 h 3629678"/>
              <a:gd name="connsiteX10" fmla="*/ 2447387 w 3629678"/>
              <a:gd name="connsiteY10" fmla="*/ 1076582 h 3629678"/>
              <a:gd name="connsiteX11" fmla="*/ 2505307 w 3629678"/>
              <a:gd name="connsiteY11" fmla="*/ 1124371 h 3629678"/>
              <a:gd name="connsiteX12" fmla="*/ 2791309 w 3629678"/>
              <a:gd name="connsiteY12" fmla="*/ 1814839 h 3629678"/>
              <a:gd name="connsiteX13" fmla="*/ 1814839 w 3629678"/>
              <a:gd name="connsiteY13" fmla="*/ 2791309 h 3629678"/>
              <a:gd name="connsiteX14" fmla="*/ 838369 w 3629678"/>
              <a:gd name="connsiteY14" fmla="*/ 1814839 h 3629678"/>
              <a:gd name="connsiteX15" fmla="*/ 1814839 w 3629678"/>
              <a:gd name="connsiteY15" fmla="*/ 838369 h 3629678"/>
              <a:gd name="connsiteX16" fmla="*/ 2280282 w 3629678"/>
              <a:gd name="connsiteY16" fmla="*/ 956224 h 3629678"/>
              <a:gd name="connsiteX17" fmla="*/ 2286945 w 3629678"/>
              <a:gd name="connsiteY17" fmla="*/ 960271 h 3629678"/>
              <a:gd name="connsiteX18" fmla="*/ 2285402 w 3629678"/>
              <a:gd name="connsiteY18" fmla="*/ 958402 h 3629678"/>
              <a:gd name="connsiteX19" fmla="*/ 2234032 w 3629678"/>
              <a:gd name="connsiteY19" fmla="*/ 790227 h 3629678"/>
              <a:gd name="connsiteX20" fmla="*/ 2534822 w 3629678"/>
              <a:gd name="connsiteY20" fmla="*/ 489437 h 3629678"/>
              <a:gd name="connsiteX21" fmla="*/ 2595442 w 3629678"/>
              <a:gd name="connsiteY21" fmla="*/ 495548 h 3629678"/>
              <a:gd name="connsiteX22" fmla="*/ 2626248 w 3629678"/>
              <a:gd name="connsiteY22" fmla="*/ 505111 h 3629678"/>
              <a:gd name="connsiteX23" fmla="*/ 2549951 w 3629678"/>
              <a:gd name="connsiteY23" fmla="*/ 458759 h 3629678"/>
              <a:gd name="connsiteX24" fmla="*/ 1814839 w 3629678"/>
              <a:gd name="connsiteY24" fmla="*/ 272622 h 3629678"/>
              <a:gd name="connsiteX25" fmla="*/ 1814839 w 3629678"/>
              <a:gd name="connsiteY25" fmla="*/ 0 h 3629678"/>
              <a:gd name="connsiteX26" fmla="*/ 3629678 w 3629678"/>
              <a:gd name="connsiteY26" fmla="*/ 1814839 h 3629678"/>
              <a:gd name="connsiteX27" fmla="*/ 1814839 w 3629678"/>
              <a:gd name="connsiteY27" fmla="*/ 3629678 h 3629678"/>
              <a:gd name="connsiteX28" fmla="*/ 0 w 3629678"/>
              <a:gd name="connsiteY28" fmla="*/ 1814839 h 3629678"/>
              <a:gd name="connsiteX29" fmla="*/ 1814839 w 3629678"/>
              <a:gd name="connsiteY29" fmla="*/ 0 h 3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9678" h="3629678">
                <a:moveTo>
                  <a:pt x="1814839" y="272622"/>
                </a:moveTo>
                <a:cubicBezTo>
                  <a:pt x="963096" y="272622"/>
                  <a:pt x="272622" y="963096"/>
                  <a:pt x="272622" y="1814839"/>
                </a:cubicBezTo>
                <a:cubicBezTo>
                  <a:pt x="272622" y="2666582"/>
                  <a:pt x="963096" y="3357056"/>
                  <a:pt x="1814839" y="3357056"/>
                </a:cubicBezTo>
                <a:cubicBezTo>
                  <a:pt x="2666582" y="3357056"/>
                  <a:pt x="3357056" y="2666582"/>
                  <a:pt x="3357056" y="1814839"/>
                </a:cubicBezTo>
                <a:cubicBezTo>
                  <a:pt x="3357056" y="1335734"/>
                  <a:pt x="3138586" y="907655"/>
                  <a:pt x="2795832" y="624789"/>
                </a:cubicBezTo>
                <a:lnTo>
                  <a:pt x="2771468" y="606570"/>
                </a:lnTo>
                <a:lnTo>
                  <a:pt x="2784242" y="622052"/>
                </a:lnTo>
                <a:cubicBezTo>
                  <a:pt x="2816674" y="670059"/>
                  <a:pt x="2835612" y="727931"/>
                  <a:pt x="2835612" y="790227"/>
                </a:cubicBezTo>
                <a:cubicBezTo>
                  <a:pt x="2835612" y="956349"/>
                  <a:pt x="2700944" y="1091017"/>
                  <a:pt x="2534822" y="1091017"/>
                </a:cubicBezTo>
                <a:cubicBezTo>
                  <a:pt x="2514057" y="1091017"/>
                  <a:pt x="2493783" y="1088913"/>
                  <a:pt x="2474202" y="1084906"/>
                </a:cubicBezTo>
                <a:lnTo>
                  <a:pt x="2447387" y="1076582"/>
                </a:lnTo>
                <a:lnTo>
                  <a:pt x="2505307" y="1124371"/>
                </a:lnTo>
                <a:cubicBezTo>
                  <a:pt x="2682014" y="1301077"/>
                  <a:pt x="2791309" y="1545195"/>
                  <a:pt x="2791309" y="1814839"/>
                </a:cubicBezTo>
                <a:cubicBezTo>
                  <a:pt x="2791309" y="2354128"/>
                  <a:pt x="2354128" y="2791309"/>
                  <a:pt x="1814839" y="2791309"/>
                </a:cubicBezTo>
                <a:cubicBezTo>
                  <a:pt x="1275550" y="2791309"/>
                  <a:pt x="838369" y="2354128"/>
                  <a:pt x="838369" y="1814839"/>
                </a:cubicBezTo>
                <a:cubicBezTo>
                  <a:pt x="838369" y="1275550"/>
                  <a:pt x="1275550" y="838369"/>
                  <a:pt x="1814839" y="838369"/>
                </a:cubicBezTo>
                <a:cubicBezTo>
                  <a:pt x="1983367" y="838369"/>
                  <a:pt x="2141923" y="881063"/>
                  <a:pt x="2280282" y="956224"/>
                </a:cubicBezTo>
                <a:lnTo>
                  <a:pt x="2286945" y="960271"/>
                </a:lnTo>
                <a:lnTo>
                  <a:pt x="2285402" y="958402"/>
                </a:lnTo>
                <a:cubicBezTo>
                  <a:pt x="2252970" y="910395"/>
                  <a:pt x="2234032" y="852523"/>
                  <a:pt x="2234032" y="790227"/>
                </a:cubicBezTo>
                <a:cubicBezTo>
                  <a:pt x="2234032" y="624105"/>
                  <a:pt x="2368700" y="489437"/>
                  <a:pt x="2534822" y="489437"/>
                </a:cubicBezTo>
                <a:cubicBezTo>
                  <a:pt x="2555587" y="489437"/>
                  <a:pt x="2575861" y="491541"/>
                  <a:pt x="2595442" y="495548"/>
                </a:cubicBezTo>
                <a:lnTo>
                  <a:pt x="2626248" y="505111"/>
                </a:lnTo>
                <a:lnTo>
                  <a:pt x="2549951" y="458759"/>
                </a:lnTo>
                <a:cubicBezTo>
                  <a:pt x="2331429" y="340051"/>
                  <a:pt x="2081009" y="272622"/>
                  <a:pt x="1814839" y="272622"/>
                </a:cubicBezTo>
                <a:close/>
                <a:moveTo>
                  <a:pt x="1814839" y="0"/>
                </a:moveTo>
                <a:cubicBezTo>
                  <a:pt x="2817147" y="0"/>
                  <a:pt x="3629678" y="812531"/>
                  <a:pt x="3629678" y="1814839"/>
                </a:cubicBezTo>
                <a:cubicBezTo>
                  <a:pt x="3629678" y="2817147"/>
                  <a:pt x="2817147" y="3629678"/>
                  <a:pt x="1814839" y="3629678"/>
                </a:cubicBezTo>
                <a:cubicBezTo>
                  <a:pt x="812531" y="3629678"/>
                  <a:pt x="0" y="2817147"/>
                  <a:pt x="0" y="1814839"/>
                </a:cubicBezTo>
                <a:cubicBezTo>
                  <a:pt x="0" y="812531"/>
                  <a:pt x="812531" y="0"/>
                  <a:pt x="18148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21"/>
          <p:cNvSpPr>
            <a:spLocks noEditPoints="1"/>
          </p:cNvSpPr>
          <p:nvPr userDrawn="1"/>
        </p:nvSpPr>
        <p:spPr bwMode="auto">
          <a:xfrm>
            <a:off x="10556784" y="4813943"/>
            <a:ext cx="1130917" cy="98554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p:cNvGrpSpPr/>
          <p:nvPr userDrawn="1"/>
        </p:nvGrpSpPr>
        <p:grpSpPr>
          <a:xfrm>
            <a:off x="3635159" y="-514254"/>
            <a:ext cx="1148952" cy="1252898"/>
            <a:chOff x="2237542" y="-1557171"/>
            <a:chExt cx="3556000" cy="3878263"/>
          </a:xfrm>
          <a:solidFill>
            <a:schemeClr val="accent2"/>
          </a:solidFill>
        </p:grpSpPr>
        <p:sp>
          <p:nvSpPr>
            <p:cNvPr id="107" name="Freeform 25"/>
            <p:cNvSpPr>
              <a:spLocks noEditPoints="1"/>
            </p:cNvSpPr>
            <p:nvPr/>
          </p:nvSpPr>
          <p:spPr bwMode="auto">
            <a:xfrm>
              <a:off x="2237542" y="-1557171"/>
              <a:ext cx="3556000" cy="3878263"/>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26"/>
            <p:cNvSpPr>
              <a:spLocks/>
            </p:cNvSpPr>
            <p:nvPr/>
          </p:nvSpPr>
          <p:spPr bwMode="auto">
            <a:xfrm>
              <a:off x="3317042" y="-353846"/>
              <a:ext cx="1381125" cy="1541463"/>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Freeform 108"/>
          <p:cNvSpPr/>
          <p:nvPr userDrawn="1"/>
        </p:nvSpPr>
        <p:spPr bwMode="auto">
          <a:xfrm>
            <a:off x="949161" y="1935815"/>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p:cNvGrpSpPr/>
          <p:nvPr userDrawn="1"/>
        </p:nvGrpSpPr>
        <p:grpSpPr>
          <a:xfrm>
            <a:off x="6696104" y="-862696"/>
            <a:ext cx="1843557" cy="1378026"/>
            <a:chOff x="4008508" y="7417591"/>
            <a:chExt cx="6251575" cy="4673602"/>
          </a:xfrm>
          <a:solidFill>
            <a:schemeClr val="accent2"/>
          </a:solidFill>
        </p:grpSpPr>
        <p:sp>
          <p:nvSpPr>
            <p:cNvPr id="111"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userDrawn="1"/>
        </p:nvGrpSpPr>
        <p:grpSpPr>
          <a:xfrm>
            <a:off x="3326468" y="4703250"/>
            <a:ext cx="763710" cy="663254"/>
            <a:chOff x="2731168" y="1660358"/>
            <a:chExt cx="3352162" cy="2911643"/>
          </a:xfrm>
          <a:solidFill>
            <a:schemeClr val="accent2"/>
          </a:solidFill>
        </p:grpSpPr>
        <p:sp>
          <p:nvSpPr>
            <p:cNvPr id="116" name="Down Arrow 115"/>
            <p:cNvSpPr/>
            <p:nvPr/>
          </p:nvSpPr>
          <p:spPr bwMode="auto">
            <a:xfrm rot="10800000">
              <a:off x="2731168" y="2358189"/>
              <a:ext cx="1096561" cy="2213811"/>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Down Arrow 116"/>
            <p:cNvSpPr/>
            <p:nvPr/>
          </p:nvSpPr>
          <p:spPr bwMode="auto">
            <a:xfrm rot="10800000">
              <a:off x="3858969" y="1997242"/>
              <a:ext cx="1096561" cy="2574758"/>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Down Arrow 117"/>
            <p:cNvSpPr/>
            <p:nvPr/>
          </p:nvSpPr>
          <p:spPr bwMode="auto">
            <a:xfrm rot="10800000">
              <a:off x="4986769" y="1660358"/>
              <a:ext cx="1096561" cy="2911643"/>
            </a:xfrm>
            <a:prstGeom prst="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p:cNvGrpSpPr/>
          <p:nvPr userDrawn="1"/>
        </p:nvGrpSpPr>
        <p:grpSpPr>
          <a:xfrm>
            <a:off x="4957365" y="124030"/>
            <a:ext cx="999212" cy="904889"/>
            <a:chOff x="5991726" y="4755347"/>
            <a:chExt cx="4543929" cy="4115579"/>
          </a:xfrm>
          <a:solidFill>
            <a:schemeClr val="accent2"/>
          </a:solidFill>
        </p:grpSpPr>
        <p:sp>
          <p:nvSpPr>
            <p:cNvPr id="120" name="Freeform 119"/>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19"/>
          <p:cNvSpPr>
            <a:spLocks noEditPoints="1"/>
          </p:cNvSpPr>
          <p:nvPr userDrawn="1"/>
        </p:nvSpPr>
        <p:spPr bwMode="auto">
          <a:xfrm>
            <a:off x="11529614" y="5910050"/>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27"/>
          <p:cNvSpPr>
            <a:spLocks noEditPoints="1"/>
          </p:cNvSpPr>
          <p:nvPr userDrawn="1"/>
        </p:nvSpPr>
        <p:spPr bwMode="auto">
          <a:xfrm>
            <a:off x="6739818" y="6122830"/>
            <a:ext cx="491169" cy="49110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31"/>
          <p:cNvSpPr>
            <a:spLocks noEditPoints="1"/>
          </p:cNvSpPr>
          <p:nvPr userDrawn="1"/>
        </p:nvSpPr>
        <p:spPr bwMode="auto">
          <a:xfrm>
            <a:off x="867606" y="4161536"/>
            <a:ext cx="710601" cy="711241"/>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p:cNvGrpSpPr/>
          <p:nvPr userDrawn="1"/>
        </p:nvGrpSpPr>
        <p:grpSpPr>
          <a:xfrm>
            <a:off x="9444971" y="2181334"/>
            <a:ext cx="540857" cy="542978"/>
            <a:chOff x="6745287" y="-1125538"/>
            <a:chExt cx="781051" cy="784225"/>
          </a:xfrm>
          <a:solidFill>
            <a:schemeClr val="accent2"/>
          </a:solidFill>
        </p:grpSpPr>
        <p:sp>
          <p:nvSpPr>
            <p:cNvPr id="129" name="Freeform 35"/>
            <p:cNvSpPr>
              <a:spLocks/>
            </p:cNvSpPr>
            <p:nvPr/>
          </p:nvSpPr>
          <p:spPr bwMode="auto">
            <a:xfrm>
              <a:off x="7069138" y="-798513"/>
              <a:ext cx="457200" cy="457200"/>
            </a:xfrm>
            <a:custGeom>
              <a:avLst/>
              <a:gdLst>
                <a:gd name="T0" fmla="*/ 33 w 120"/>
                <a:gd name="T1" fmla="*/ 8 h 120"/>
                <a:gd name="T2" fmla="*/ 51 w 120"/>
                <a:gd name="T3" fmla="*/ 26 h 120"/>
                <a:gd name="T4" fmla="*/ 56 w 120"/>
                <a:gd name="T5" fmla="*/ 28 h 120"/>
                <a:gd name="T6" fmla="*/ 92 w 120"/>
                <a:gd name="T7" fmla="*/ 64 h 120"/>
                <a:gd name="T8" fmla="*/ 92 w 120"/>
                <a:gd name="T9" fmla="*/ 76 h 120"/>
                <a:gd name="T10" fmla="*/ 75 w 120"/>
                <a:gd name="T11" fmla="*/ 92 h 120"/>
                <a:gd name="T12" fmla="*/ 63 w 120"/>
                <a:gd name="T13" fmla="*/ 92 h 120"/>
                <a:gd name="T14" fmla="*/ 28 w 120"/>
                <a:gd name="T15" fmla="*/ 57 h 120"/>
                <a:gd name="T16" fmla="*/ 25 w 120"/>
                <a:gd name="T17" fmla="*/ 51 h 120"/>
                <a:gd name="T18" fmla="*/ 8 w 120"/>
                <a:gd name="T19" fmla="*/ 33 h 120"/>
                <a:gd name="T20" fmla="*/ 12 w 120"/>
                <a:gd name="T21" fmla="*/ 73 h 120"/>
                <a:gd name="T22" fmla="*/ 47 w 120"/>
                <a:gd name="T23" fmla="*/ 108 h 120"/>
                <a:gd name="T24" fmla="*/ 91 w 120"/>
                <a:gd name="T25" fmla="*/ 108 h 120"/>
                <a:gd name="T26" fmla="*/ 108 w 120"/>
                <a:gd name="T27" fmla="*/ 92 h 120"/>
                <a:gd name="T28" fmla="*/ 108 w 120"/>
                <a:gd name="T29" fmla="*/ 48 h 120"/>
                <a:gd name="T30" fmla="*/ 72 w 120"/>
                <a:gd name="T31" fmla="*/ 12 h 120"/>
                <a:gd name="T32" fmla="*/ 33 w 120"/>
                <a:gd name="T33"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33" y="8"/>
                  </a:moveTo>
                  <a:cubicBezTo>
                    <a:pt x="51" y="26"/>
                    <a:pt x="51" y="26"/>
                    <a:pt x="51" y="26"/>
                  </a:cubicBezTo>
                  <a:cubicBezTo>
                    <a:pt x="53" y="26"/>
                    <a:pt x="55" y="27"/>
                    <a:pt x="56" y="28"/>
                  </a:cubicBezTo>
                  <a:cubicBezTo>
                    <a:pt x="92" y="64"/>
                    <a:pt x="92" y="64"/>
                    <a:pt x="92" y="64"/>
                  </a:cubicBezTo>
                  <a:cubicBezTo>
                    <a:pt x="95" y="67"/>
                    <a:pt x="95" y="72"/>
                    <a:pt x="92" y="76"/>
                  </a:cubicBezTo>
                  <a:cubicBezTo>
                    <a:pt x="75" y="92"/>
                    <a:pt x="75" y="92"/>
                    <a:pt x="75" y="92"/>
                  </a:cubicBezTo>
                  <a:cubicBezTo>
                    <a:pt x="72" y="96"/>
                    <a:pt x="67" y="96"/>
                    <a:pt x="63" y="92"/>
                  </a:cubicBezTo>
                  <a:cubicBezTo>
                    <a:pt x="28" y="57"/>
                    <a:pt x="28" y="57"/>
                    <a:pt x="28" y="57"/>
                  </a:cubicBezTo>
                  <a:cubicBezTo>
                    <a:pt x="26" y="55"/>
                    <a:pt x="25" y="53"/>
                    <a:pt x="25" y="51"/>
                  </a:cubicBezTo>
                  <a:cubicBezTo>
                    <a:pt x="8" y="33"/>
                    <a:pt x="8" y="33"/>
                    <a:pt x="8" y="33"/>
                  </a:cubicBezTo>
                  <a:cubicBezTo>
                    <a:pt x="0" y="45"/>
                    <a:pt x="1" y="62"/>
                    <a:pt x="12" y="73"/>
                  </a:cubicBezTo>
                  <a:cubicBezTo>
                    <a:pt x="47" y="108"/>
                    <a:pt x="47" y="108"/>
                    <a:pt x="47" y="108"/>
                  </a:cubicBezTo>
                  <a:cubicBezTo>
                    <a:pt x="59" y="120"/>
                    <a:pt x="79" y="120"/>
                    <a:pt x="91" y="108"/>
                  </a:cubicBezTo>
                  <a:cubicBezTo>
                    <a:pt x="108" y="92"/>
                    <a:pt x="108" y="92"/>
                    <a:pt x="108" y="92"/>
                  </a:cubicBezTo>
                  <a:cubicBezTo>
                    <a:pt x="120" y="80"/>
                    <a:pt x="120" y="60"/>
                    <a:pt x="108" y="48"/>
                  </a:cubicBezTo>
                  <a:cubicBezTo>
                    <a:pt x="72" y="12"/>
                    <a:pt x="72" y="12"/>
                    <a:pt x="72" y="12"/>
                  </a:cubicBezTo>
                  <a:cubicBezTo>
                    <a:pt x="62" y="2"/>
                    <a:pt x="45" y="0"/>
                    <a:pt x="33"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36"/>
            <p:cNvSpPr>
              <a:spLocks/>
            </p:cNvSpPr>
            <p:nvPr/>
          </p:nvSpPr>
          <p:spPr bwMode="auto">
            <a:xfrm>
              <a:off x="6745287" y="-1125538"/>
              <a:ext cx="457200" cy="457200"/>
            </a:xfrm>
            <a:custGeom>
              <a:avLst/>
              <a:gdLst>
                <a:gd name="T0" fmla="*/ 28 w 120"/>
                <a:gd name="T1" fmla="*/ 12 h 120"/>
                <a:gd name="T2" fmla="*/ 12 w 120"/>
                <a:gd name="T3" fmla="*/ 29 h 120"/>
                <a:gd name="T4" fmla="*/ 12 w 120"/>
                <a:gd name="T5" fmla="*/ 73 h 120"/>
                <a:gd name="T6" fmla="*/ 47 w 120"/>
                <a:gd name="T7" fmla="*/ 108 h 120"/>
                <a:gd name="T8" fmla="*/ 86 w 120"/>
                <a:gd name="T9" fmla="*/ 112 h 120"/>
                <a:gd name="T10" fmla="*/ 68 w 120"/>
                <a:gd name="T11" fmla="*/ 95 h 120"/>
                <a:gd name="T12" fmla="*/ 63 w 120"/>
                <a:gd name="T13" fmla="*/ 93 h 120"/>
                <a:gd name="T14" fmla="*/ 27 w 120"/>
                <a:gd name="T15" fmla="*/ 57 h 120"/>
                <a:gd name="T16" fmla="*/ 27 w 120"/>
                <a:gd name="T17" fmla="*/ 45 h 120"/>
                <a:gd name="T18" fmla="*/ 44 w 120"/>
                <a:gd name="T19" fmla="*/ 28 h 120"/>
                <a:gd name="T20" fmla="*/ 56 w 120"/>
                <a:gd name="T21" fmla="*/ 28 h 120"/>
                <a:gd name="T22" fmla="*/ 92 w 120"/>
                <a:gd name="T23" fmla="*/ 64 h 120"/>
                <a:gd name="T24" fmla="*/ 94 w 120"/>
                <a:gd name="T25" fmla="*/ 70 h 120"/>
                <a:gd name="T26" fmla="*/ 111 w 120"/>
                <a:gd name="T27" fmla="*/ 87 h 120"/>
                <a:gd name="T28" fmla="*/ 108 w 120"/>
                <a:gd name="T29" fmla="*/ 48 h 120"/>
                <a:gd name="T30" fmla="*/ 72 w 120"/>
                <a:gd name="T31" fmla="*/ 12 h 120"/>
                <a:gd name="T32" fmla="*/ 28 w 120"/>
                <a:gd name="T3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20">
                  <a:moveTo>
                    <a:pt x="28" y="12"/>
                  </a:moveTo>
                  <a:cubicBezTo>
                    <a:pt x="12" y="29"/>
                    <a:pt x="12" y="29"/>
                    <a:pt x="12" y="29"/>
                  </a:cubicBezTo>
                  <a:cubicBezTo>
                    <a:pt x="0" y="41"/>
                    <a:pt x="0" y="61"/>
                    <a:pt x="12" y="73"/>
                  </a:cubicBezTo>
                  <a:cubicBezTo>
                    <a:pt x="47" y="108"/>
                    <a:pt x="47" y="108"/>
                    <a:pt x="47" y="108"/>
                  </a:cubicBezTo>
                  <a:cubicBezTo>
                    <a:pt x="58" y="119"/>
                    <a:pt x="74" y="120"/>
                    <a:pt x="86" y="112"/>
                  </a:cubicBezTo>
                  <a:cubicBezTo>
                    <a:pt x="68" y="95"/>
                    <a:pt x="68" y="95"/>
                    <a:pt x="68" y="95"/>
                  </a:cubicBezTo>
                  <a:cubicBezTo>
                    <a:pt x="67" y="95"/>
                    <a:pt x="65" y="94"/>
                    <a:pt x="63" y="93"/>
                  </a:cubicBezTo>
                  <a:cubicBezTo>
                    <a:pt x="27" y="57"/>
                    <a:pt x="27" y="57"/>
                    <a:pt x="27" y="57"/>
                  </a:cubicBezTo>
                  <a:cubicBezTo>
                    <a:pt x="24" y="54"/>
                    <a:pt x="24" y="48"/>
                    <a:pt x="27" y="45"/>
                  </a:cubicBezTo>
                  <a:cubicBezTo>
                    <a:pt x="44" y="28"/>
                    <a:pt x="44" y="28"/>
                    <a:pt x="44" y="28"/>
                  </a:cubicBezTo>
                  <a:cubicBezTo>
                    <a:pt x="47" y="25"/>
                    <a:pt x="53" y="25"/>
                    <a:pt x="56" y="28"/>
                  </a:cubicBezTo>
                  <a:cubicBezTo>
                    <a:pt x="92" y="64"/>
                    <a:pt x="92" y="64"/>
                    <a:pt x="92" y="64"/>
                  </a:cubicBezTo>
                  <a:cubicBezTo>
                    <a:pt x="94" y="66"/>
                    <a:pt x="94" y="68"/>
                    <a:pt x="94" y="70"/>
                  </a:cubicBezTo>
                  <a:cubicBezTo>
                    <a:pt x="111" y="87"/>
                    <a:pt x="111" y="87"/>
                    <a:pt x="111" y="87"/>
                  </a:cubicBezTo>
                  <a:cubicBezTo>
                    <a:pt x="120" y="75"/>
                    <a:pt x="118" y="59"/>
                    <a:pt x="108" y="48"/>
                  </a:cubicBezTo>
                  <a:cubicBezTo>
                    <a:pt x="72" y="12"/>
                    <a:pt x="72" y="12"/>
                    <a:pt x="72" y="12"/>
                  </a:cubicBezTo>
                  <a:cubicBezTo>
                    <a:pt x="60" y="0"/>
                    <a:pt x="40" y="0"/>
                    <a:pt x="2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37"/>
            <p:cNvSpPr>
              <a:spLocks/>
            </p:cNvSpPr>
            <p:nvPr/>
          </p:nvSpPr>
          <p:spPr bwMode="auto">
            <a:xfrm>
              <a:off x="6996113" y="-869950"/>
              <a:ext cx="274638" cy="274638"/>
            </a:xfrm>
            <a:custGeom>
              <a:avLst/>
              <a:gdLst>
                <a:gd name="T0" fmla="*/ 68 w 72"/>
                <a:gd name="T1" fmla="*/ 52 h 72"/>
                <a:gd name="T2" fmla="*/ 20 w 72"/>
                <a:gd name="T3" fmla="*/ 5 h 72"/>
                <a:gd name="T4" fmla="*/ 4 w 72"/>
                <a:gd name="T5" fmla="*/ 5 h 72"/>
                <a:gd name="T6" fmla="*/ 4 w 72"/>
                <a:gd name="T7" fmla="*/ 20 h 72"/>
                <a:gd name="T8" fmla="*/ 52 w 72"/>
                <a:gd name="T9" fmla="*/ 68 h 72"/>
                <a:gd name="T10" fmla="*/ 68 w 72"/>
                <a:gd name="T11" fmla="*/ 68 h 72"/>
                <a:gd name="T12" fmla="*/ 68 w 72"/>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8" y="52"/>
                  </a:moveTo>
                  <a:cubicBezTo>
                    <a:pt x="20" y="5"/>
                    <a:pt x="20" y="5"/>
                    <a:pt x="20" y="5"/>
                  </a:cubicBezTo>
                  <a:cubicBezTo>
                    <a:pt x="16" y="0"/>
                    <a:pt x="9" y="0"/>
                    <a:pt x="4" y="5"/>
                  </a:cubicBezTo>
                  <a:cubicBezTo>
                    <a:pt x="0" y="9"/>
                    <a:pt x="0" y="16"/>
                    <a:pt x="4" y="20"/>
                  </a:cubicBezTo>
                  <a:cubicBezTo>
                    <a:pt x="52" y="68"/>
                    <a:pt x="52" y="68"/>
                    <a:pt x="52" y="68"/>
                  </a:cubicBezTo>
                  <a:cubicBezTo>
                    <a:pt x="56" y="72"/>
                    <a:pt x="64" y="72"/>
                    <a:pt x="68" y="68"/>
                  </a:cubicBezTo>
                  <a:cubicBezTo>
                    <a:pt x="72" y="64"/>
                    <a:pt x="72" y="57"/>
                    <a:pt x="68"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userDrawn="1"/>
        </p:nvGrpSpPr>
        <p:grpSpPr>
          <a:xfrm rot="3969289">
            <a:off x="9399196" y="1052885"/>
            <a:ext cx="464113" cy="464179"/>
            <a:chOff x="6251575" y="-1365250"/>
            <a:chExt cx="762000" cy="762000"/>
          </a:xfrm>
          <a:solidFill>
            <a:schemeClr val="accent2"/>
          </a:solidFill>
        </p:grpSpPr>
        <p:sp>
          <p:nvSpPr>
            <p:cNvPr id="133" name="Freeform 41"/>
            <p:cNvSpPr>
              <a:spLocks/>
            </p:cNvSpPr>
            <p:nvPr/>
          </p:nvSpPr>
          <p:spPr bwMode="auto">
            <a:xfrm>
              <a:off x="6251575" y="-1365250"/>
              <a:ext cx="639763" cy="644525"/>
            </a:xfrm>
            <a:custGeom>
              <a:avLst/>
              <a:gdLst>
                <a:gd name="T0" fmla="*/ 136 w 168"/>
                <a:gd name="T1" fmla="*/ 72 h 169"/>
                <a:gd name="T2" fmla="*/ 67 w 168"/>
                <a:gd name="T3" fmla="*/ 19 h 169"/>
                <a:gd name="T4" fmla="*/ 63 w 168"/>
                <a:gd name="T5" fmla="*/ 0 h 169"/>
                <a:gd name="T6" fmla="*/ 0 w 168"/>
                <a:gd name="T7" fmla="*/ 63 h 169"/>
                <a:gd name="T8" fmla="*/ 19 w 168"/>
                <a:gd name="T9" fmla="*/ 67 h 169"/>
                <a:gd name="T10" fmla="*/ 72 w 168"/>
                <a:gd name="T11" fmla="*/ 137 h 169"/>
                <a:gd name="T12" fmla="*/ 76 w 168"/>
                <a:gd name="T13" fmla="*/ 169 h 169"/>
                <a:gd name="T14" fmla="*/ 168 w 168"/>
                <a:gd name="T15" fmla="*/ 76 h 169"/>
                <a:gd name="T16" fmla="*/ 136 w 168"/>
                <a:gd name="T1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69">
                  <a:moveTo>
                    <a:pt x="136" y="72"/>
                  </a:moveTo>
                  <a:cubicBezTo>
                    <a:pt x="67" y="19"/>
                    <a:pt x="67" y="19"/>
                    <a:pt x="67" y="19"/>
                  </a:cubicBezTo>
                  <a:cubicBezTo>
                    <a:pt x="68" y="12"/>
                    <a:pt x="67" y="5"/>
                    <a:pt x="63" y="0"/>
                  </a:cubicBezTo>
                  <a:cubicBezTo>
                    <a:pt x="0" y="63"/>
                    <a:pt x="0" y="63"/>
                    <a:pt x="0" y="63"/>
                  </a:cubicBezTo>
                  <a:cubicBezTo>
                    <a:pt x="4" y="68"/>
                    <a:pt x="11" y="69"/>
                    <a:pt x="19" y="67"/>
                  </a:cubicBezTo>
                  <a:cubicBezTo>
                    <a:pt x="72" y="137"/>
                    <a:pt x="72" y="137"/>
                    <a:pt x="72" y="137"/>
                  </a:cubicBezTo>
                  <a:cubicBezTo>
                    <a:pt x="68" y="150"/>
                    <a:pt x="69" y="162"/>
                    <a:pt x="76" y="169"/>
                  </a:cubicBezTo>
                  <a:cubicBezTo>
                    <a:pt x="168" y="76"/>
                    <a:pt x="168" y="76"/>
                    <a:pt x="168" y="76"/>
                  </a:cubicBezTo>
                  <a:cubicBezTo>
                    <a:pt x="161" y="69"/>
                    <a:pt x="150" y="68"/>
                    <a:pt x="136"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42"/>
            <p:cNvSpPr>
              <a:spLocks/>
            </p:cNvSpPr>
            <p:nvPr/>
          </p:nvSpPr>
          <p:spPr bwMode="auto">
            <a:xfrm>
              <a:off x="6689725" y="-927100"/>
              <a:ext cx="323850" cy="323850"/>
            </a:xfrm>
            <a:custGeom>
              <a:avLst/>
              <a:gdLst>
                <a:gd name="T0" fmla="*/ 204 w 204"/>
                <a:gd name="T1" fmla="*/ 204 h 204"/>
                <a:gd name="T2" fmla="*/ 50 w 204"/>
                <a:gd name="T3" fmla="*/ 0 h 204"/>
                <a:gd name="T4" fmla="*/ 0 w 204"/>
                <a:gd name="T5" fmla="*/ 51 h 204"/>
                <a:gd name="T6" fmla="*/ 204 w 204"/>
                <a:gd name="T7" fmla="*/ 204 h 204"/>
              </a:gdLst>
              <a:ahLst/>
              <a:cxnLst>
                <a:cxn ang="0">
                  <a:pos x="T0" y="T1"/>
                </a:cxn>
                <a:cxn ang="0">
                  <a:pos x="T2" y="T3"/>
                </a:cxn>
                <a:cxn ang="0">
                  <a:pos x="T4" y="T5"/>
                </a:cxn>
                <a:cxn ang="0">
                  <a:pos x="T6" y="T7"/>
                </a:cxn>
              </a:cxnLst>
              <a:rect l="0" t="0" r="r" b="b"/>
              <a:pathLst>
                <a:path w="204" h="204">
                  <a:moveTo>
                    <a:pt x="204" y="204"/>
                  </a:moveTo>
                  <a:lnTo>
                    <a:pt x="50" y="0"/>
                  </a:lnTo>
                  <a:lnTo>
                    <a:pt x="0" y="51"/>
                  </a:lnTo>
                  <a:lnTo>
                    <a:pt x="204" y="20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Freeform 46"/>
          <p:cNvSpPr>
            <a:spLocks/>
          </p:cNvSpPr>
          <p:nvPr userDrawn="1"/>
        </p:nvSpPr>
        <p:spPr bwMode="auto">
          <a:xfrm>
            <a:off x="9719756" y="5893676"/>
            <a:ext cx="320223" cy="335490"/>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54"/>
          <p:cNvSpPr>
            <a:spLocks noEditPoints="1"/>
          </p:cNvSpPr>
          <p:nvPr userDrawn="1"/>
        </p:nvSpPr>
        <p:spPr bwMode="auto">
          <a:xfrm>
            <a:off x="8631087" y="5530316"/>
            <a:ext cx="903039" cy="866246"/>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p:cNvGrpSpPr/>
          <p:nvPr userDrawn="1"/>
        </p:nvGrpSpPr>
        <p:grpSpPr>
          <a:xfrm>
            <a:off x="3141276" y="3360174"/>
            <a:ext cx="612108" cy="607164"/>
            <a:chOff x="6916738" y="-1312863"/>
            <a:chExt cx="600075" cy="595313"/>
          </a:xfrm>
          <a:solidFill>
            <a:schemeClr val="accent2"/>
          </a:solidFill>
        </p:grpSpPr>
        <p:sp>
          <p:nvSpPr>
            <p:cNvPr id="138" name="Freeform 58"/>
            <p:cNvSpPr>
              <a:spLocks noEditPoints="1"/>
            </p:cNvSpPr>
            <p:nvPr/>
          </p:nvSpPr>
          <p:spPr bwMode="auto">
            <a:xfrm>
              <a:off x="7046913" y="-1179513"/>
              <a:ext cx="339725" cy="333375"/>
            </a:xfrm>
            <a:custGeom>
              <a:avLst/>
              <a:gdLst>
                <a:gd name="T0" fmla="*/ 44 w 89"/>
                <a:gd name="T1" fmla="*/ 0 h 87"/>
                <a:gd name="T2" fmla="*/ 28 w 89"/>
                <a:gd name="T3" fmla="*/ 3 h 87"/>
                <a:gd name="T4" fmla="*/ 4 w 89"/>
                <a:gd name="T5" fmla="*/ 27 h 87"/>
                <a:gd name="T6" fmla="*/ 4 w 89"/>
                <a:gd name="T7" fmla="*/ 60 h 87"/>
                <a:gd name="T8" fmla="*/ 44 w 89"/>
                <a:gd name="T9" fmla="*/ 87 h 87"/>
                <a:gd name="T10" fmla="*/ 61 w 89"/>
                <a:gd name="T11" fmla="*/ 84 h 87"/>
                <a:gd name="T12" fmla="*/ 85 w 89"/>
                <a:gd name="T13" fmla="*/ 60 h 87"/>
                <a:gd name="T14" fmla="*/ 85 w 89"/>
                <a:gd name="T15" fmla="*/ 27 h 87"/>
                <a:gd name="T16" fmla="*/ 44 w 89"/>
                <a:gd name="T17" fmla="*/ 0 h 87"/>
                <a:gd name="T18" fmla="*/ 70 w 89"/>
                <a:gd name="T19" fmla="*/ 54 h 87"/>
                <a:gd name="T20" fmla="*/ 55 w 89"/>
                <a:gd name="T21" fmla="*/ 69 h 87"/>
                <a:gd name="T22" fmla="*/ 44 w 89"/>
                <a:gd name="T23" fmla="*/ 71 h 87"/>
                <a:gd name="T24" fmla="*/ 19 w 89"/>
                <a:gd name="T25" fmla="*/ 54 h 87"/>
                <a:gd name="T26" fmla="*/ 19 w 89"/>
                <a:gd name="T27" fmla="*/ 33 h 87"/>
                <a:gd name="T28" fmla="*/ 34 w 89"/>
                <a:gd name="T29" fmla="*/ 18 h 87"/>
                <a:gd name="T30" fmla="*/ 44 w 89"/>
                <a:gd name="T31" fmla="*/ 16 h 87"/>
                <a:gd name="T32" fmla="*/ 70 w 89"/>
                <a:gd name="T33" fmla="*/ 33 h 87"/>
                <a:gd name="T34" fmla="*/ 70 w 89"/>
                <a:gd name="T35" fmla="*/ 5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7">
                  <a:moveTo>
                    <a:pt x="44" y="0"/>
                  </a:moveTo>
                  <a:cubicBezTo>
                    <a:pt x="39" y="0"/>
                    <a:pt x="33" y="1"/>
                    <a:pt x="28" y="3"/>
                  </a:cubicBezTo>
                  <a:cubicBezTo>
                    <a:pt x="17" y="8"/>
                    <a:pt x="9" y="16"/>
                    <a:pt x="4" y="27"/>
                  </a:cubicBezTo>
                  <a:cubicBezTo>
                    <a:pt x="0" y="38"/>
                    <a:pt x="0" y="49"/>
                    <a:pt x="4" y="60"/>
                  </a:cubicBezTo>
                  <a:cubicBezTo>
                    <a:pt x="11" y="76"/>
                    <a:pt x="27" y="87"/>
                    <a:pt x="44" y="87"/>
                  </a:cubicBezTo>
                  <a:cubicBezTo>
                    <a:pt x="50" y="87"/>
                    <a:pt x="56" y="86"/>
                    <a:pt x="61" y="84"/>
                  </a:cubicBezTo>
                  <a:cubicBezTo>
                    <a:pt x="72" y="79"/>
                    <a:pt x="80" y="71"/>
                    <a:pt x="85" y="60"/>
                  </a:cubicBezTo>
                  <a:cubicBezTo>
                    <a:pt x="89" y="49"/>
                    <a:pt x="89" y="38"/>
                    <a:pt x="85" y="27"/>
                  </a:cubicBezTo>
                  <a:cubicBezTo>
                    <a:pt x="78" y="10"/>
                    <a:pt x="62" y="0"/>
                    <a:pt x="44" y="0"/>
                  </a:cubicBezTo>
                  <a:close/>
                  <a:moveTo>
                    <a:pt x="70" y="54"/>
                  </a:moveTo>
                  <a:cubicBezTo>
                    <a:pt x="67" y="61"/>
                    <a:pt x="62" y="66"/>
                    <a:pt x="55" y="69"/>
                  </a:cubicBezTo>
                  <a:cubicBezTo>
                    <a:pt x="52" y="70"/>
                    <a:pt x="48" y="71"/>
                    <a:pt x="44" y="71"/>
                  </a:cubicBezTo>
                  <a:cubicBezTo>
                    <a:pt x="33" y="71"/>
                    <a:pt x="23" y="64"/>
                    <a:pt x="19" y="54"/>
                  </a:cubicBezTo>
                  <a:cubicBezTo>
                    <a:pt x="16" y="47"/>
                    <a:pt x="16" y="40"/>
                    <a:pt x="19" y="33"/>
                  </a:cubicBezTo>
                  <a:cubicBezTo>
                    <a:pt x="22" y="26"/>
                    <a:pt x="27" y="21"/>
                    <a:pt x="34" y="18"/>
                  </a:cubicBezTo>
                  <a:cubicBezTo>
                    <a:pt x="37" y="17"/>
                    <a:pt x="41" y="16"/>
                    <a:pt x="44" y="16"/>
                  </a:cubicBezTo>
                  <a:cubicBezTo>
                    <a:pt x="56" y="16"/>
                    <a:pt x="66" y="23"/>
                    <a:pt x="70" y="33"/>
                  </a:cubicBezTo>
                  <a:cubicBezTo>
                    <a:pt x="73" y="40"/>
                    <a:pt x="73" y="47"/>
                    <a:pt x="70"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59"/>
            <p:cNvSpPr>
              <a:spLocks/>
            </p:cNvSpPr>
            <p:nvPr/>
          </p:nvSpPr>
          <p:spPr bwMode="auto">
            <a:xfrm>
              <a:off x="7073900" y="-1312863"/>
              <a:ext cx="84138" cy="114300"/>
            </a:xfrm>
            <a:custGeom>
              <a:avLst/>
              <a:gdLst>
                <a:gd name="T0" fmla="*/ 8 w 22"/>
                <a:gd name="T1" fmla="*/ 26 h 30"/>
                <a:gd name="T2" fmla="*/ 15 w 22"/>
                <a:gd name="T3" fmla="*/ 30 h 30"/>
                <a:gd name="T4" fmla="*/ 17 w 22"/>
                <a:gd name="T5" fmla="*/ 30 h 30"/>
                <a:gd name="T6" fmla="*/ 21 w 22"/>
                <a:gd name="T7" fmla="*/ 21 h 30"/>
                <a:gd name="T8" fmla="*/ 14 w 22"/>
                <a:gd name="T9" fmla="*/ 5 h 30"/>
                <a:gd name="T10" fmla="*/ 5 w 22"/>
                <a:gd name="T11" fmla="*/ 1 h 30"/>
                <a:gd name="T12" fmla="*/ 2 w 22"/>
                <a:gd name="T13" fmla="*/ 10 h 30"/>
                <a:gd name="T14" fmla="*/ 8 w 22"/>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8" y="26"/>
                  </a:moveTo>
                  <a:cubicBezTo>
                    <a:pt x="9" y="28"/>
                    <a:pt x="12" y="30"/>
                    <a:pt x="15" y="30"/>
                  </a:cubicBezTo>
                  <a:cubicBezTo>
                    <a:pt x="15" y="30"/>
                    <a:pt x="16" y="30"/>
                    <a:pt x="17" y="30"/>
                  </a:cubicBezTo>
                  <a:cubicBezTo>
                    <a:pt x="21" y="28"/>
                    <a:pt x="22" y="24"/>
                    <a:pt x="21" y="21"/>
                  </a:cubicBezTo>
                  <a:cubicBezTo>
                    <a:pt x="14" y="5"/>
                    <a:pt x="14" y="5"/>
                    <a:pt x="14" y="5"/>
                  </a:cubicBezTo>
                  <a:cubicBezTo>
                    <a:pt x="13" y="2"/>
                    <a:pt x="9" y="0"/>
                    <a:pt x="5" y="1"/>
                  </a:cubicBezTo>
                  <a:cubicBezTo>
                    <a:pt x="2" y="3"/>
                    <a:pt x="0" y="7"/>
                    <a:pt x="2" y="10"/>
                  </a:cubicBezTo>
                  <a:lnTo>
                    <a:pt x="8" y="2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60"/>
            <p:cNvSpPr>
              <a:spLocks/>
            </p:cNvSpPr>
            <p:nvPr/>
          </p:nvSpPr>
          <p:spPr bwMode="auto">
            <a:xfrm>
              <a:off x="7275513" y="-831850"/>
              <a:ext cx="80963" cy="114300"/>
            </a:xfrm>
            <a:custGeom>
              <a:avLst/>
              <a:gdLst>
                <a:gd name="T0" fmla="*/ 13 w 21"/>
                <a:gd name="T1" fmla="*/ 5 h 30"/>
                <a:gd name="T2" fmla="*/ 5 w 21"/>
                <a:gd name="T3" fmla="*/ 1 h 30"/>
                <a:gd name="T4" fmla="*/ 1 w 21"/>
                <a:gd name="T5" fmla="*/ 10 h 30"/>
                <a:gd name="T6" fmla="*/ 7 w 21"/>
                <a:gd name="T7" fmla="*/ 26 h 30"/>
                <a:gd name="T8" fmla="*/ 14 w 21"/>
                <a:gd name="T9" fmla="*/ 30 h 30"/>
                <a:gd name="T10" fmla="*/ 16 w 21"/>
                <a:gd name="T11" fmla="*/ 29 h 30"/>
                <a:gd name="T12" fmla="*/ 20 w 21"/>
                <a:gd name="T13" fmla="*/ 21 h 30"/>
                <a:gd name="T14" fmla="*/ 13 w 21"/>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3" y="5"/>
                  </a:moveTo>
                  <a:cubicBezTo>
                    <a:pt x="12" y="2"/>
                    <a:pt x="8" y="0"/>
                    <a:pt x="5" y="1"/>
                  </a:cubicBezTo>
                  <a:cubicBezTo>
                    <a:pt x="1" y="3"/>
                    <a:pt x="0" y="7"/>
                    <a:pt x="1" y="10"/>
                  </a:cubicBezTo>
                  <a:cubicBezTo>
                    <a:pt x="7" y="26"/>
                    <a:pt x="7" y="26"/>
                    <a:pt x="7" y="26"/>
                  </a:cubicBezTo>
                  <a:cubicBezTo>
                    <a:pt x="9" y="28"/>
                    <a:pt x="11" y="30"/>
                    <a:pt x="14" y="30"/>
                  </a:cubicBezTo>
                  <a:cubicBezTo>
                    <a:pt x="15" y="30"/>
                    <a:pt x="15" y="30"/>
                    <a:pt x="16" y="29"/>
                  </a:cubicBezTo>
                  <a:cubicBezTo>
                    <a:pt x="20" y="28"/>
                    <a:pt x="21" y="24"/>
                    <a:pt x="20" y="21"/>
                  </a:cubicBezTo>
                  <a:lnTo>
                    <a:pt x="13" y="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61"/>
            <p:cNvSpPr>
              <a:spLocks/>
            </p:cNvSpPr>
            <p:nvPr/>
          </p:nvSpPr>
          <p:spPr bwMode="auto">
            <a:xfrm>
              <a:off x="6916738" y="-954088"/>
              <a:ext cx="119063" cy="80963"/>
            </a:xfrm>
            <a:custGeom>
              <a:avLst/>
              <a:gdLst>
                <a:gd name="T0" fmla="*/ 21 w 31"/>
                <a:gd name="T1" fmla="*/ 1 h 21"/>
                <a:gd name="T2" fmla="*/ 5 w 31"/>
                <a:gd name="T3" fmla="*/ 8 h 21"/>
                <a:gd name="T4" fmla="*/ 1 w 31"/>
                <a:gd name="T5" fmla="*/ 16 h 21"/>
                <a:gd name="T6" fmla="*/ 8 w 31"/>
                <a:gd name="T7" fmla="*/ 21 h 21"/>
                <a:gd name="T8" fmla="*/ 10 w 31"/>
                <a:gd name="T9" fmla="*/ 20 h 21"/>
                <a:gd name="T10" fmla="*/ 26 w 31"/>
                <a:gd name="T11" fmla="*/ 14 h 21"/>
                <a:gd name="T12" fmla="*/ 29 w 31"/>
                <a:gd name="T13" fmla="*/ 5 h 21"/>
                <a:gd name="T14" fmla="*/ 21 w 31"/>
                <a:gd name="T15" fmla="*/ 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21" y="1"/>
                  </a:moveTo>
                  <a:cubicBezTo>
                    <a:pt x="5" y="8"/>
                    <a:pt x="5" y="8"/>
                    <a:pt x="5" y="8"/>
                  </a:cubicBezTo>
                  <a:cubicBezTo>
                    <a:pt x="2" y="9"/>
                    <a:pt x="0" y="13"/>
                    <a:pt x="1" y="16"/>
                  </a:cubicBezTo>
                  <a:cubicBezTo>
                    <a:pt x="2" y="19"/>
                    <a:pt x="5" y="21"/>
                    <a:pt x="8" y="21"/>
                  </a:cubicBezTo>
                  <a:cubicBezTo>
                    <a:pt x="8" y="21"/>
                    <a:pt x="9" y="20"/>
                    <a:pt x="10" y="20"/>
                  </a:cubicBezTo>
                  <a:cubicBezTo>
                    <a:pt x="26" y="14"/>
                    <a:pt x="26" y="14"/>
                    <a:pt x="26" y="14"/>
                  </a:cubicBezTo>
                  <a:cubicBezTo>
                    <a:pt x="29" y="12"/>
                    <a:pt x="31" y="8"/>
                    <a:pt x="29" y="5"/>
                  </a:cubicBezTo>
                  <a:cubicBezTo>
                    <a:pt x="28" y="1"/>
                    <a:pt x="24" y="0"/>
                    <a:pt x="2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62"/>
            <p:cNvSpPr>
              <a:spLocks/>
            </p:cNvSpPr>
            <p:nvPr/>
          </p:nvSpPr>
          <p:spPr bwMode="auto">
            <a:xfrm>
              <a:off x="7397750" y="-1152525"/>
              <a:ext cx="119063" cy="76200"/>
            </a:xfrm>
            <a:custGeom>
              <a:avLst/>
              <a:gdLst>
                <a:gd name="T0" fmla="*/ 8 w 31"/>
                <a:gd name="T1" fmla="*/ 20 h 20"/>
                <a:gd name="T2" fmla="*/ 10 w 31"/>
                <a:gd name="T3" fmla="*/ 20 h 20"/>
                <a:gd name="T4" fmla="*/ 26 w 31"/>
                <a:gd name="T5" fmla="*/ 13 h 20"/>
                <a:gd name="T6" fmla="*/ 29 w 31"/>
                <a:gd name="T7" fmla="*/ 5 h 20"/>
                <a:gd name="T8" fmla="*/ 21 w 31"/>
                <a:gd name="T9" fmla="*/ 1 h 20"/>
                <a:gd name="T10" fmla="*/ 5 w 31"/>
                <a:gd name="T11" fmla="*/ 7 h 20"/>
                <a:gd name="T12" fmla="*/ 1 w 31"/>
                <a:gd name="T13" fmla="*/ 16 h 20"/>
                <a:gd name="T14" fmla="*/ 8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8" y="20"/>
                  </a:moveTo>
                  <a:cubicBezTo>
                    <a:pt x="8" y="20"/>
                    <a:pt x="9" y="20"/>
                    <a:pt x="10" y="20"/>
                  </a:cubicBezTo>
                  <a:cubicBezTo>
                    <a:pt x="26" y="13"/>
                    <a:pt x="26" y="13"/>
                    <a:pt x="26" y="13"/>
                  </a:cubicBezTo>
                  <a:cubicBezTo>
                    <a:pt x="29" y="12"/>
                    <a:pt x="31" y="8"/>
                    <a:pt x="29" y="5"/>
                  </a:cubicBezTo>
                  <a:cubicBezTo>
                    <a:pt x="28" y="1"/>
                    <a:pt x="24" y="0"/>
                    <a:pt x="21" y="1"/>
                  </a:cubicBezTo>
                  <a:cubicBezTo>
                    <a:pt x="5" y="7"/>
                    <a:pt x="5" y="7"/>
                    <a:pt x="5" y="7"/>
                  </a:cubicBezTo>
                  <a:cubicBezTo>
                    <a:pt x="2" y="9"/>
                    <a:pt x="0" y="13"/>
                    <a:pt x="1" y="16"/>
                  </a:cubicBezTo>
                  <a:cubicBezTo>
                    <a:pt x="2" y="19"/>
                    <a:pt x="5" y="20"/>
                    <a:pt x="8"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63"/>
            <p:cNvSpPr>
              <a:spLocks/>
            </p:cNvSpPr>
            <p:nvPr/>
          </p:nvSpPr>
          <p:spPr bwMode="auto">
            <a:xfrm>
              <a:off x="6916738" y="-1152525"/>
              <a:ext cx="119063" cy="76200"/>
            </a:xfrm>
            <a:custGeom>
              <a:avLst/>
              <a:gdLst>
                <a:gd name="T0" fmla="*/ 26 w 31"/>
                <a:gd name="T1" fmla="*/ 7 h 20"/>
                <a:gd name="T2" fmla="*/ 10 w 31"/>
                <a:gd name="T3" fmla="*/ 1 h 20"/>
                <a:gd name="T4" fmla="*/ 1 w 31"/>
                <a:gd name="T5" fmla="*/ 5 h 20"/>
                <a:gd name="T6" fmla="*/ 5 w 31"/>
                <a:gd name="T7" fmla="*/ 13 h 20"/>
                <a:gd name="T8" fmla="*/ 21 w 31"/>
                <a:gd name="T9" fmla="*/ 20 h 20"/>
                <a:gd name="T10" fmla="*/ 23 w 31"/>
                <a:gd name="T11" fmla="*/ 20 h 20"/>
                <a:gd name="T12" fmla="*/ 29 w 31"/>
                <a:gd name="T13" fmla="*/ 16 h 20"/>
                <a:gd name="T14" fmla="*/ 26 w 31"/>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7"/>
                  </a:moveTo>
                  <a:cubicBezTo>
                    <a:pt x="10" y="1"/>
                    <a:pt x="10" y="1"/>
                    <a:pt x="10" y="1"/>
                  </a:cubicBezTo>
                  <a:cubicBezTo>
                    <a:pt x="7" y="0"/>
                    <a:pt x="3" y="1"/>
                    <a:pt x="1" y="5"/>
                  </a:cubicBezTo>
                  <a:cubicBezTo>
                    <a:pt x="0" y="8"/>
                    <a:pt x="2" y="12"/>
                    <a:pt x="5" y="13"/>
                  </a:cubicBezTo>
                  <a:cubicBezTo>
                    <a:pt x="21" y="20"/>
                    <a:pt x="21" y="20"/>
                    <a:pt x="21" y="20"/>
                  </a:cubicBezTo>
                  <a:cubicBezTo>
                    <a:pt x="21" y="20"/>
                    <a:pt x="22" y="20"/>
                    <a:pt x="23" y="20"/>
                  </a:cubicBezTo>
                  <a:cubicBezTo>
                    <a:pt x="26" y="20"/>
                    <a:pt x="28" y="19"/>
                    <a:pt x="29" y="16"/>
                  </a:cubicBezTo>
                  <a:cubicBezTo>
                    <a:pt x="31" y="13"/>
                    <a:pt x="29" y="9"/>
                    <a:pt x="2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64"/>
            <p:cNvSpPr>
              <a:spLocks/>
            </p:cNvSpPr>
            <p:nvPr/>
          </p:nvSpPr>
          <p:spPr bwMode="auto">
            <a:xfrm>
              <a:off x="7397750" y="-954088"/>
              <a:ext cx="119063" cy="76200"/>
            </a:xfrm>
            <a:custGeom>
              <a:avLst/>
              <a:gdLst>
                <a:gd name="T0" fmla="*/ 26 w 31"/>
                <a:gd name="T1" fmla="*/ 8 h 20"/>
                <a:gd name="T2" fmla="*/ 10 w 31"/>
                <a:gd name="T3" fmla="*/ 1 h 20"/>
                <a:gd name="T4" fmla="*/ 1 w 31"/>
                <a:gd name="T5" fmla="*/ 5 h 20"/>
                <a:gd name="T6" fmla="*/ 5 w 31"/>
                <a:gd name="T7" fmla="*/ 14 h 20"/>
                <a:gd name="T8" fmla="*/ 21 w 31"/>
                <a:gd name="T9" fmla="*/ 20 h 20"/>
                <a:gd name="T10" fmla="*/ 23 w 31"/>
                <a:gd name="T11" fmla="*/ 20 h 20"/>
                <a:gd name="T12" fmla="*/ 29 w 31"/>
                <a:gd name="T13" fmla="*/ 16 h 20"/>
                <a:gd name="T14" fmla="*/ 26 w 31"/>
                <a:gd name="T15" fmla="*/ 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6" y="8"/>
                  </a:moveTo>
                  <a:cubicBezTo>
                    <a:pt x="10" y="1"/>
                    <a:pt x="10" y="1"/>
                    <a:pt x="10" y="1"/>
                  </a:cubicBezTo>
                  <a:cubicBezTo>
                    <a:pt x="7" y="0"/>
                    <a:pt x="3" y="1"/>
                    <a:pt x="1" y="5"/>
                  </a:cubicBezTo>
                  <a:cubicBezTo>
                    <a:pt x="0" y="8"/>
                    <a:pt x="2" y="12"/>
                    <a:pt x="5" y="14"/>
                  </a:cubicBezTo>
                  <a:cubicBezTo>
                    <a:pt x="21" y="20"/>
                    <a:pt x="21" y="20"/>
                    <a:pt x="21" y="20"/>
                  </a:cubicBezTo>
                  <a:cubicBezTo>
                    <a:pt x="21" y="20"/>
                    <a:pt x="22" y="20"/>
                    <a:pt x="23" y="20"/>
                  </a:cubicBezTo>
                  <a:cubicBezTo>
                    <a:pt x="26" y="20"/>
                    <a:pt x="28" y="19"/>
                    <a:pt x="29" y="16"/>
                  </a:cubicBezTo>
                  <a:cubicBezTo>
                    <a:pt x="31" y="13"/>
                    <a:pt x="29" y="9"/>
                    <a:pt x="26"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65"/>
            <p:cNvSpPr>
              <a:spLocks/>
            </p:cNvSpPr>
            <p:nvPr/>
          </p:nvSpPr>
          <p:spPr bwMode="auto">
            <a:xfrm>
              <a:off x="7073900" y="-831850"/>
              <a:ext cx="84138" cy="114300"/>
            </a:xfrm>
            <a:custGeom>
              <a:avLst/>
              <a:gdLst>
                <a:gd name="T0" fmla="*/ 17 w 22"/>
                <a:gd name="T1" fmla="*/ 1 h 30"/>
                <a:gd name="T2" fmla="*/ 8 w 22"/>
                <a:gd name="T3" fmla="*/ 5 h 30"/>
                <a:gd name="T4" fmla="*/ 2 w 22"/>
                <a:gd name="T5" fmla="*/ 21 h 30"/>
                <a:gd name="T6" fmla="*/ 5 w 22"/>
                <a:gd name="T7" fmla="*/ 29 h 30"/>
                <a:gd name="T8" fmla="*/ 8 w 22"/>
                <a:gd name="T9" fmla="*/ 30 h 30"/>
                <a:gd name="T10" fmla="*/ 14 w 22"/>
                <a:gd name="T11" fmla="*/ 26 h 30"/>
                <a:gd name="T12" fmla="*/ 21 w 22"/>
                <a:gd name="T13" fmla="*/ 10 h 30"/>
                <a:gd name="T14" fmla="*/ 17 w 22"/>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17" y="1"/>
                  </a:moveTo>
                  <a:cubicBezTo>
                    <a:pt x="14" y="0"/>
                    <a:pt x="10" y="2"/>
                    <a:pt x="8" y="5"/>
                  </a:cubicBezTo>
                  <a:cubicBezTo>
                    <a:pt x="2" y="21"/>
                    <a:pt x="2" y="21"/>
                    <a:pt x="2" y="21"/>
                  </a:cubicBezTo>
                  <a:cubicBezTo>
                    <a:pt x="0" y="24"/>
                    <a:pt x="2" y="28"/>
                    <a:pt x="5" y="29"/>
                  </a:cubicBezTo>
                  <a:cubicBezTo>
                    <a:pt x="6" y="30"/>
                    <a:pt x="7" y="30"/>
                    <a:pt x="8" y="30"/>
                  </a:cubicBezTo>
                  <a:cubicBezTo>
                    <a:pt x="11" y="30"/>
                    <a:pt x="13" y="28"/>
                    <a:pt x="14" y="26"/>
                  </a:cubicBezTo>
                  <a:cubicBezTo>
                    <a:pt x="21" y="10"/>
                    <a:pt x="21" y="10"/>
                    <a:pt x="21" y="10"/>
                  </a:cubicBezTo>
                  <a:cubicBezTo>
                    <a:pt x="22" y="7"/>
                    <a:pt x="21" y="3"/>
                    <a:pt x="17"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66"/>
            <p:cNvSpPr>
              <a:spLocks/>
            </p:cNvSpPr>
            <p:nvPr/>
          </p:nvSpPr>
          <p:spPr bwMode="auto">
            <a:xfrm>
              <a:off x="7275513" y="-1312863"/>
              <a:ext cx="80963" cy="114300"/>
            </a:xfrm>
            <a:custGeom>
              <a:avLst/>
              <a:gdLst>
                <a:gd name="T0" fmla="*/ 5 w 21"/>
                <a:gd name="T1" fmla="*/ 30 h 30"/>
                <a:gd name="T2" fmla="*/ 7 w 21"/>
                <a:gd name="T3" fmla="*/ 30 h 30"/>
                <a:gd name="T4" fmla="*/ 13 w 21"/>
                <a:gd name="T5" fmla="*/ 26 h 30"/>
                <a:gd name="T6" fmla="*/ 20 w 21"/>
                <a:gd name="T7" fmla="*/ 10 h 30"/>
                <a:gd name="T8" fmla="*/ 16 w 21"/>
                <a:gd name="T9" fmla="*/ 1 h 30"/>
                <a:gd name="T10" fmla="*/ 7 w 21"/>
                <a:gd name="T11" fmla="*/ 5 h 30"/>
                <a:gd name="T12" fmla="*/ 1 w 21"/>
                <a:gd name="T13" fmla="*/ 21 h 30"/>
                <a:gd name="T14" fmla="*/ 5 w 2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5" y="30"/>
                  </a:moveTo>
                  <a:cubicBezTo>
                    <a:pt x="5" y="30"/>
                    <a:pt x="6" y="30"/>
                    <a:pt x="7" y="30"/>
                  </a:cubicBezTo>
                  <a:cubicBezTo>
                    <a:pt x="10" y="30"/>
                    <a:pt x="12" y="28"/>
                    <a:pt x="13" y="26"/>
                  </a:cubicBezTo>
                  <a:cubicBezTo>
                    <a:pt x="20" y="10"/>
                    <a:pt x="20" y="10"/>
                    <a:pt x="20" y="10"/>
                  </a:cubicBezTo>
                  <a:cubicBezTo>
                    <a:pt x="21" y="7"/>
                    <a:pt x="20" y="3"/>
                    <a:pt x="16" y="1"/>
                  </a:cubicBezTo>
                  <a:cubicBezTo>
                    <a:pt x="13" y="0"/>
                    <a:pt x="9" y="2"/>
                    <a:pt x="7" y="5"/>
                  </a:cubicBezTo>
                  <a:cubicBezTo>
                    <a:pt x="1" y="21"/>
                    <a:pt x="1" y="21"/>
                    <a:pt x="1" y="21"/>
                  </a:cubicBezTo>
                  <a:cubicBezTo>
                    <a:pt x="0" y="24"/>
                    <a:pt x="1" y="28"/>
                    <a:pt x="5"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7" name="Freeform 70"/>
          <p:cNvSpPr>
            <a:spLocks/>
          </p:cNvSpPr>
          <p:nvPr userDrawn="1"/>
        </p:nvSpPr>
        <p:spPr bwMode="auto">
          <a:xfrm>
            <a:off x="8832743" y="141407"/>
            <a:ext cx="329549" cy="42823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p:cNvGrpSpPr/>
          <p:nvPr userDrawn="1"/>
        </p:nvGrpSpPr>
        <p:grpSpPr>
          <a:xfrm>
            <a:off x="8468189" y="664875"/>
            <a:ext cx="374878" cy="589186"/>
            <a:chOff x="5916613" y="-1050925"/>
            <a:chExt cx="611187" cy="1004887"/>
          </a:xfrm>
          <a:solidFill>
            <a:schemeClr val="accent2"/>
          </a:solidFill>
        </p:grpSpPr>
        <p:sp>
          <p:nvSpPr>
            <p:cNvPr id="149"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Freeform 79"/>
          <p:cNvSpPr>
            <a:spLocks noEditPoints="1"/>
          </p:cNvSpPr>
          <p:nvPr userDrawn="1"/>
        </p:nvSpPr>
        <p:spPr bwMode="auto">
          <a:xfrm>
            <a:off x="5723803" y="-42616"/>
            <a:ext cx="339996" cy="415080"/>
          </a:xfrm>
          <a:custGeom>
            <a:avLst/>
            <a:gdLst>
              <a:gd name="T0" fmla="*/ 110 w 114"/>
              <a:gd name="T1" fmla="*/ 63 h 140"/>
              <a:gd name="T2" fmla="*/ 110 w 114"/>
              <a:gd name="T3" fmla="*/ 63 h 140"/>
              <a:gd name="T4" fmla="*/ 110 w 114"/>
              <a:gd name="T5" fmla="*/ 63 h 140"/>
              <a:gd name="T6" fmla="*/ 63 w 114"/>
              <a:gd name="T7" fmla="*/ 2 h 140"/>
              <a:gd name="T8" fmla="*/ 58 w 114"/>
              <a:gd name="T9" fmla="*/ 0 h 140"/>
              <a:gd name="T10" fmla="*/ 58 w 114"/>
              <a:gd name="T11" fmla="*/ 0 h 140"/>
              <a:gd name="T12" fmla="*/ 58 w 114"/>
              <a:gd name="T13" fmla="*/ 0 h 140"/>
              <a:gd name="T14" fmla="*/ 57 w 114"/>
              <a:gd name="T15" fmla="*/ 0 h 140"/>
              <a:gd name="T16" fmla="*/ 57 w 114"/>
              <a:gd name="T17" fmla="*/ 0 h 140"/>
              <a:gd name="T18" fmla="*/ 57 w 114"/>
              <a:gd name="T19" fmla="*/ 0 h 140"/>
              <a:gd name="T20" fmla="*/ 57 w 114"/>
              <a:gd name="T21" fmla="*/ 0 h 140"/>
              <a:gd name="T22" fmla="*/ 52 w 114"/>
              <a:gd name="T23" fmla="*/ 2 h 140"/>
              <a:gd name="T24" fmla="*/ 4 w 114"/>
              <a:gd name="T25" fmla="*/ 62 h 140"/>
              <a:gd name="T26" fmla="*/ 4 w 114"/>
              <a:gd name="T27" fmla="*/ 63 h 140"/>
              <a:gd name="T28" fmla="*/ 4 w 114"/>
              <a:gd name="T29" fmla="*/ 63 h 140"/>
              <a:gd name="T30" fmla="*/ 0 w 114"/>
              <a:gd name="T31" fmla="*/ 83 h 140"/>
              <a:gd name="T32" fmla="*/ 56 w 114"/>
              <a:gd name="T33" fmla="*/ 140 h 140"/>
              <a:gd name="T34" fmla="*/ 56 w 114"/>
              <a:gd name="T35" fmla="*/ 140 h 140"/>
              <a:gd name="T36" fmla="*/ 57 w 114"/>
              <a:gd name="T37" fmla="*/ 140 h 140"/>
              <a:gd name="T38" fmla="*/ 57 w 114"/>
              <a:gd name="T39" fmla="*/ 140 h 140"/>
              <a:gd name="T40" fmla="*/ 57 w 114"/>
              <a:gd name="T41" fmla="*/ 140 h 140"/>
              <a:gd name="T42" fmla="*/ 57 w 114"/>
              <a:gd name="T43" fmla="*/ 140 h 140"/>
              <a:gd name="T44" fmla="*/ 114 w 114"/>
              <a:gd name="T45" fmla="*/ 84 h 140"/>
              <a:gd name="T46" fmla="*/ 110 w 114"/>
              <a:gd name="T47" fmla="*/ 63 h 140"/>
              <a:gd name="T48" fmla="*/ 57 w 114"/>
              <a:gd name="T49" fmla="*/ 128 h 140"/>
              <a:gd name="T50" fmla="*/ 12 w 114"/>
              <a:gd name="T51" fmla="*/ 83 h 140"/>
              <a:gd name="T52" fmla="*/ 20 w 114"/>
              <a:gd name="T53" fmla="*/ 76 h 140"/>
              <a:gd name="T54" fmla="*/ 28 w 114"/>
              <a:gd name="T55" fmla="*/ 83 h 140"/>
              <a:gd name="T56" fmla="*/ 57 w 114"/>
              <a:gd name="T57" fmla="*/ 113 h 140"/>
              <a:gd name="T58" fmla="*/ 65 w 114"/>
              <a:gd name="T59" fmla="*/ 120 h 140"/>
              <a:gd name="T60" fmla="*/ 57 w 114"/>
              <a:gd name="T6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40">
                <a:moveTo>
                  <a:pt x="110" y="63"/>
                </a:moveTo>
                <a:cubicBezTo>
                  <a:pt x="110" y="63"/>
                  <a:pt x="110" y="63"/>
                  <a:pt x="110" y="63"/>
                </a:cubicBezTo>
                <a:cubicBezTo>
                  <a:pt x="110" y="63"/>
                  <a:pt x="110" y="63"/>
                  <a:pt x="110" y="63"/>
                </a:cubicBezTo>
                <a:cubicBezTo>
                  <a:pt x="100" y="37"/>
                  <a:pt x="80" y="19"/>
                  <a:pt x="63" y="2"/>
                </a:cubicBezTo>
                <a:cubicBezTo>
                  <a:pt x="61" y="1"/>
                  <a:pt x="59" y="0"/>
                  <a:pt x="58" y="0"/>
                </a:cubicBezTo>
                <a:cubicBezTo>
                  <a:pt x="58" y="0"/>
                  <a:pt x="58" y="0"/>
                  <a:pt x="58" y="0"/>
                </a:cubicBezTo>
                <a:cubicBezTo>
                  <a:pt x="58" y="0"/>
                  <a:pt x="58" y="0"/>
                  <a:pt x="58" y="0"/>
                </a:cubicBezTo>
                <a:cubicBezTo>
                  <a:pt x="58" y="0"/>
                  <a:pt x="57" y="0"/>
                  <a:pt x="57" y="0"/>
                </a:cubicBezTo>
                <a:cubicBezTo>
                  <a:pt x="57" y="0"/>
                  <a:pt x="57" y="0"/>
                  <a:pt x="57" y="0"/>
                </a:cubicBezTo>
                <a:cubicBezTo>
                  <a:pt x="57" y="0"/>
                  <a:pt x="57" y="0"/>
                  <a:pt x="57" y="0"/>
                </a:cubicBezTo>
                <a:cubicBezTo>
                  <a:pt x="57" y="0"/>
                  <a:pt x="57" y="0"/>
                  <a:pt x="57" y="0"/>
                </a:cubicBezTo>
                <a:cubicBezTo>
                  <a:pt x="55" y="0"/>
                  <a:pt x="54" y="1"/>
                  <a:pt x="52" y="2"/>
                </a:cubicBezTo>
                <a:cubicBezTo>
                  <a:pt x="34" y="19"/>
                  <a:pt x="15" y="37"/>
                  <a:pt x="4" y="62"/>
                </a:cubicBezTo>
                <a:cubicBezTo>
                  <a:pt x="4" y="63"/>
                  <a:pt x="4" y="63"/>
                  <a:pt x="4" y="63"/>
                </a:cubicBezTo>
                <a:cubicBezTo>
                  <a:pt x="4" y="63"/>
                  <a:pt x="4" y="63"/>
                  <a:pt x="4" y="63"/>
                </a:cubicBezTo>
                <a:cubicBezTo>
                  <a:pt x="2" y="69"/>
                  <a:pt x="0" y="76"/>
                  <a:pt x="0" y="83"/>
                </a:cubicBezTo>
                <a:cubicBezTo>
                  <a:pt x="0" y="115"/>
                  <a:pt x="25" y="140"/>
                  <a:pt x="56" y="140"/>
                </a:cubicBezTo>
                <a:cubicBezTo>
                  <a:pt x="56" y="140"/>
                  <a:pt x="56" y="140"/>
                  <a:pt x="56" y="140"/>
                </a:cubicBezTo>
                <a:cubicBezTo>
                  <a:pt x="56" y="140"/>
                  <a:pt x="57" y="140"/>
                  <a:pt x="57" y="140"/>
                </a:cubicBezTo>
                <a:cubicBezTo>
                  <a:pt x="57" y="140"/>
                  <a:pt x="57" y="140"/>
                  <a:pt x="57" y="140"/>
                </a:cubicBezTo>
                <a:cubicBezTo>
                  <a:pt x="57" y="140"/>
                  <a:pt x="57" y="140"/>
                  <a:pt x="57" y="140"/>
                </a:cubicBezTo>
                <a:cubicBezTo>
                  <a:pt x="57" y="140"/>
                  <a:pt x="57" y="140"/>
                  <a:pt x="57" y="140"/>
                </a:cubicBezTo>
                <a:cubicBezTo>
                  <a:pt x="88" y="140"/>
                  <a:pt x="113" y="115"/>
                  <a:pt x="114" y="84"/>
                </a:cubicBezTo>
                <a:cubicBezTo>
                  <a:pt x="114" y="77"/>
                  <a:pt x="112" y="70"/>
                  <a:pt x="110" y="63"/>
                </a:cubicBezTo>
                <a:close/>
                <a:moveTo>
                  <a:pt x="57" y="128"/>
                </a:moveTo>
                <a:cubicBezTo>
                  <a:pt x="32" y="128"/>
                  <a:pt x="12" y="108"/>
                  <a:pt x="12" y="83"/>
                </a:cubicBezTo>
                <a:cubicBezTo>
                  <a:pt x="12" y="79"/>
                  <a:pt x="16" y="76"/>
                  <a:pt x="20" y="76"/>
                </a:cubicBezTo>
                <a:cubicBezTo>
                  <a:pt x="24" y="76"/>
                  <a:pt x="28" y="79"/>
                  <a:pt x="28" y="83"/>
                </a:cubicBezTo>
                <a:cubicBezTo>
                  <a:pt x="28" y="100"/>
                  <a:pt x="41" y="113"/>
                  <a:pt x="57" y="113"/>
                </a:cubicBezTo>
                <a:cubicBezTo>
                  <a:pt x="61" y="113"/>
                  <a:pt x="65" y="116"/>
                  <a:pt x="65" y="120"/>
                </a:cubicBezTo>
                <a:cubicBezTo>
                  <a:pt x="65" y="125"/>
                  <a:pt x="61" y="128"/>
                  <a:pt x="57" y="12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userDrawn="1"/>
        </p:nvGrpSpPr>
        <p:grpSpPr>
          <a:xfrm>
            <a:off x="3583406" y="1651426"/>
            <a:ext cx="472839" cy="579639"/>
            <a:chOff x="-1624013" y="1593850"/>
            <a:chExt cx="646113" cy="792163"/>
          </a:xfrm>
          <a:solidFill>
            <a:schemeClr val="accent2"/>
          </a:solidFill>
        </p:grpSpPr>
        <p:sp>
          <p:nvSpPr>
            <p:cNvPr id="153" name="Freeform 83"/>
            <p:cNvSpPr>
              <a:spLocks/>
            </p:cNvSpPr>
            <p:nvPr/>
          </p:nvSpPr>
          <p:spPr bwMode="auto">
            <a:xfrm>
              <a:off x="-1473200" y="1593850"/>
              <a:ext cx="495300" cy="568325"/>
            </a:xfrm>
            <a:custGeom>
              <a:avLst/>
              <a:gdLst>
                <a:gd name="T0" fmla="*/ 122 w 130"/>
                <a:gd name="T1" fmla="*/ 19 h 149"/>
                <a:gd name="T2" fmla="*/ 0 w 130"/>
                <a:gd name="T3" fmla="*/ 23 h 149"/>
                <a:gd name="T4" fmla="*/ 0 w 130"/>
                <a:gd name="T5" fmla="*/ 122 h 149"/>
                <a:gd name="T6" fmla="*/ 122 w 130"/>
                <a:gd name="T7" fmla="*/ 118 h 149"/>
                <a:gd name="T8" fmla="*/ 130 w 130"/>
                <a:gd name="T9" fmla="*/ 112 h 149"/>
                <a:gd name="T10" fmla="*/ 130 w 130"/>
                <a:gd name="T11" fmla="*/ 32 h 149"/>
                <a:gd name="T12" fmla="*/ 122 w 130"/>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30" h="149">
                  <a:moveTo>
                    <a:pt x="122" y="19"/>
                  </a:moveTo>
                  <a:cubicBezTo>
                    <a:pt x="72" y="0"/>
                    <a:pt x="53" y="50"/>
                    <a:pt x="0" y="23"/>
                  </a:cubicBezTo>
                  <a:cubicBezTo>
                    <a:pt x="0" y="62"/>
                    <a:pt x="0" y="82"/>
                    <a:pt x="0" y="122"/>
                  </a:cubicBezTo>
                  <a:cubicBezTo>
                    <a:pt x="53" y="149"/>
                    <a:pt x="72" y="99"/>
                    <a:pt x="122" y="118"/>
                  </a:cubicBezTo>
                  <a:cubicBezTo>
                    <a:pt x="127" y="120"/>
                    <a:pt x="130" y="117"/>
                    <a:pt x="130" y="112"/>
                  </a:cubicBezTo>
                  <a:cubicBezTo>
                    <a:pt x="130" y="82"/>
                    <a:pt x="130" y="63"/>
                    <a:pt x="130" y="32"/>
                  </a:cubicBezTo>
                  <a:cubicBezTo>
                    <a:pt x="130" y="27"/>
                    <a:pt x="127" y="21"/>
                    <a:pt x="122"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84"/>
            <p:cNvSpPr>
              <a:spLocks/>
            </p:cNvSpPr>
            <p:nvPr/>
          </p:nvSpPr>
          <p:spPr bwMode="auto">
            <a:xfrm>
              <a:off x="-1624013" y="1624012"/>
              <a:ext cx="112713" cy="762001"/>
            </a:xfrm>
            <a:custGeom>
              <a:avLst/>
              <a:gdLst>
                <a:gd name="T0" fmla="*/ 15 w 30"/>
                <a:gd name="T1" fmla="*/ 0 h 200"/>
                <a:gd name="T2" fmla="*/ 0 w 30"/>
                <a:gd name="T3" fmla="*/ 15 h 200"/>
                <a:gd name="T4" fmla="*/ 0 w 30"/>
                <a:gd name="T5" fmla="*/ 184 h 200"/>
                <a:gd name="T6" fmla="*/ 0 w 30"/>
                <a:gd name="T7" fmla="*/ 184 h 200"/>
                <a:gd name="T8" fmla="*/ 15 w 30"/>
                <a:gd name="T9" fmla="*/ 200 h 200"/>
                <a:gd name="T10" fmla="*/ 30 w 30"/>
                <a:gd name="T11" fmla="*/ 184 h 200"/>
                <a:gd name="T12" fmla="*/ 30 w 30"/>
                <a:gd name="T13" fmla="*/ 184 h 200"/>
                <a:gd name="T14" fmla="*/ 30 w 30"/>
                <a:gd name="T15" fmla="*/ 15 h 200"/>
                <a:gd name="T16" fmla="*/ 15 w 30"/>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00">
                  <a:moveTo>
                    <a:pt x="15" y="0"/>
                  </a:moveTo>
                  <a:cubicBezTo>
                    <a:pt x="7" y="0"/>
                    <a:pt x="0" y="6"/>
                    <a:pt x="0" y="15"/>
                  </a:cubicBezTo>
                  <a:cubicBezTo>
                    <a:pt x="0" y="184"/>
                    <a:pt x="0" y="184"/>
                    <a:pt x="0" y="184"/>
                  </a:cubicBezTo>
                  <a:cubicBezTo>
                    <a:pt x="0" y="184"/>
                    <a:pt x="0" y="184"/>
                    <a:pt x="0" y="184"/>
                  </a:cubicBezTo>
                  <a:cubicBezTo>
                    <a:pt x="0" y="193"/>
                    <a:pt x="7" y="200"/>
                    <a:pt x="15" y="200"/>
                  </a:cubicBezTo>
                  <a:cubicBezTo>
                    <a:pt x="24" y="200"/>
                    <a:pt x="30" y="193"/>
                    <a:pt x="30" y="184"/>
                  </a:cubicBezTo>
                  <a:cubicBezTo>
                    <a:pt x="30" y="184"/>
                    <a:pt x="30" y="184"/>
                    <a:pt x="30" y="184"/>
                  </a:cubicBezTo>
                  <a:cubicBezTo>
                    <a:pt x="30" y="15"/>
                    <a:pt x="30" y="15"/>
                    <a:pt x="30" y="15"/>
                  </a:cubicBezTo>
                  <a:cubicBezTo>
                    <a:pt x="30" y="6"/>
                    <a:pt x="24"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p:cNvGrpSpPr/>
          <p:nvPr userDrawn="1"/>
        </p:nvGrpSpPr>
        <p:grpSpPr>
          <a:xfrm>
            <a:off x="11555653" y="2654061"/>
            <a:ext cx="551415" cy="539850"/>
            <a:chOff x="909638" y="-1014413"/>
            <a:chExt cx="762000" cy="746125"/>
          </a:xfrm>
          <a:solidFill>
            <a:schemeClr val="accent2"/>
          </a:solidFill>
        </p:grpSpPr>
        <p:sp>
          <p:nvSpPr>
            <p:cNvPr id="156"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59"/>
          <p:cNvGrpSpPr/>
          <p:nvPr userDrawn="1"/>
        </p:nvGrpSpPr>
        <p:grpSpPr>
          <a:xfrm>
            <a:off x="5432826" y="6233902"/>
            <a:ext cx="1338674" cy="1352574"/>
            <a:chOff x="5024438" y="-1290638"/>
            <a:chExt cx="754062" cy="762000"/>
          </a:xfrm>
          <a:solidFill>
            <a:schemeClr val="accent2"/>
          </a:solidFill>
        </p:grpSpPr>
        <p:sp>
          <p:nvSpPr>
            <p:cNvPr id="161" name="Freeform 100"/>
            <p:cNvSpPr>
              <a:spLocks noEditPoints="1"/>
            </p:cNvSpPr>
            <p:nvPr/>
          </p:nvSpPr>
          <p:spPr bwMode="auto">
            <a:xfrm>
              <a:off x="5180013" y="-1130301"/>
              <a:ext cx="442912" cy="441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58 w 116"/>
                <a:gd name="T11" fmla="*/ 81 h 116"/>
                <a:gd name="T12" fmla="*/ 35 w 116"/>
                <a:gd name="T13" fmla="*/ 58 h 116"/>
                <a:gd name="T14" fmla="*/ 58 w 116"/>
                <a:gd name="T15" fmla="*/ 35 h 116"/>
                <a:gd name="T16" fmla="*/ 81 w 116"/>
                <a:gd name="T17" fmla="*/ 58 h 116"/>
                <a:gd name="T18" fmla="*/ 58 w 116"/>
                <a:gd name="T19" fmla="*/ 8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81"/>
                  </a:moveTo>
                  <a:cubicBezTo>
                    <a:pt x="45" y="81"/>
                    <a:pt x="35" y="71"/>
                    <a:pt x="35" y="58"/>
                  </a:cubicBezTo>
                  <a:cubicBezTo>
                    <a:pt x="35" y="46"/>
                    <a:pt x="45" y="35"/>
                    <a:pt x="58" y="35"/>
                  </a:cubicBezTo>
                  <a:cubicBezTo>
                    <a:pt x="71" y="35"/>
                    <a:pt x="81" y="46"/>
                    <a:pt x="81" y="58"/>
                  </a:cubicBezTo>
                  <a:cubicBezTo>
                    <a:pt x="81" y="71"/>
                    <a:pt x="71" y="81"/>
                    <a:pt x="58"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01"/>
            <p:cNvSpPr>
              <a:spLocks noEditPoints="1"/>
            </p:cNvSpPr>
            <p:nvPr/>
          </p:nvSpPr>
          <p:spPr bwMode="auto">
            <a:xfrm>
              <a:off x="5024438" y="-1290638"/>
              <a:ext cx="754062" cy="762000"/>
            </a:xfrm>
            <a:custGeom>
              <a:avLst/>
              <a:gdLst>
                <a:gd name="T0" fmla="*/ 190 w 198"/>
                <a:gd name="T1" fmla="*/ 106 h 200"/>
                <a:gd name="T2" fmla="*/ 192 w 198"/>
                <a:gd name="T3" fmla="*/ 92 h 200"/>
                <a:gd name="T4" fmla="*/ 197 w 198"/>
                <a:gd name="T5" fmla="*/ 83 h 200"/>
                <a:gd name="T6" fmla="*/ 189 w 198"/>
                <a:gd name="T7" fmla="*/ 76 h 200"/>
                <a:gd name="T8" fmla="*/ 183 w 198"/>
                <a:gd name="T9" fmla="*/ 64 h 200"/>
                <a:gd name="T10" fmla="*/ 188 w 198"/>
                <a:gd name="T11" fmla="*/ 56 h 200"/>
                <a:gd name="T12" fmla="*/ 180 w 198"/>
                <a:gd name="T13" fmla="*/ 44 h 200"/>
                <a:gd name="T14" fmla="*/ 169 w 198"/>
                <a:gd name="T15" fmla="*/ 42 h 200"/>
                <a:gd name="T16" fmla="*/ 168 w 198"/>
                <a:gd name="T17" fmla="*/ 31 h 200"/>
                <a:gd name="T18" fmla="*/ 158 w 198"/>
                <a:gd name="T19" fmla="*/ 20 h 200"/>
                <a:gd name="T20" fmla="*/ 149 w 198"/>
                <a:gd name="T21" fmla="*/ 24 h 200"/>
                <a:gd name="T22" fmla="*/ 139 w 198"/>
                <a:gd name="T23" fmla="*/ 16 h 200"/>
                <a:gd name="T24" fmla="*/ 133 w 198"/>
                <a:gd name="T25" fmla="*/ 6 h 200"/>
                <a:gd name="T26" fmla="*/ 123 w 198"/>
                <a:gd name="T27" fmla="*/ 10 h 200"/>
                <a:gd name="T28" fmla="*/ 109 w 198"/>
                <a:gd name="T29" fmla="*/ 10 h 200"/>
                <a:gd name="T30" fmla="*/ 105 w 198"/>
                <a:gd name="T31" fmla="*/ 1 h 200"/>
                <a:gd name="T32" fmla="*/ 91 w 198"/>
                <a:gd name="T33" fmla="*/ 2 h 200"/>
                <a:gd name="T34" fmla="*/ 83 w 198"/>
                <a:gd name="T35" fmla="*/ 10 h 200"/>
                <a:gd name="T36" fmla="*/ 73 w 198"/>
                <a:gd name="T37" fmla="*/ 5 h 200"/>
                <a:gd name="T38" fmla="*/ 59 w 198"/>
                <a:gd name="T39" fmla="*/ 9 h 200"/>
                <a:gd name="T40" fmla="*/ 58 w 198"/>
                <a:gd name="T41" fmla="*/ 19 h 200"/>
                <a:gd name="T42" fmla="*/ 46 w 198"/>
                <a:gd name="T43" fmla="*/ 24 h 200"/>
                <a:gd name="T44" fmla="*/ 35 w 198"/>
                <a:gd name="T45" fmla="*/ 24 h 200"/>
                <a:gd name="T46" fmla="*/ 33 w 198"/>
                <a:gd name="T47" fmla="*/ 35 h 200"/>
                <a:gd name="T48" fmla="*/ 26 w 198"/>
                <a:gd name="T49" fmla="*/ 46 h 200"/>
                <a:gd name="T50" fmla="*/ 16 w 198"/>
                <a:gd name="T51" fmla="*/ 45 h 200"/>
                <a:gd name="T52" fmla="*/ 10 w 198"/>
                <a:gd name="T53" fmla="*/ 59 h 200"/>
                <a:gd name="T54" fmla="*/ 13 w 198"/>
                <a:gd name="T55" fmla="*/ 69 h 200"/>
                <a:gd name="T56" fmla="*/ 4 w 198"/>
                <a:gd name="T57" fmla="*/ 75 h 200"/>
                <a:gd name="T58" fmla="*/ 0 w 198"/>
                <a:gd name="T59" fmla="*/ 89 h 200"/>
                <a:gd name="T60" fmla="*/ 8 w 198"/>
                <a:gd name="T61" fmla="*/ 95 h 200"/>
                <a:gd name="T62" fmla="*/ 6 w 198"/>
                <a:gd name="T63" fmla="*/ 108 h 200"/>
                <a:gd name="T64" fmla="*/ 1 w 198"/>
                <a:gd name="T65" fmla="*/ 118 h 200"/>
                <a:gd name="T66" fmla="*/ 9 w 198"/>
                <a:gd name="T67" fmla="*/ 124 h 200"/>
                <a:gd name="T68" fmla="*/ 15 w 198"/>
                <a:gd name="T69" fmla="*/ 136 h 200"/>
                <a:gd name="T70" fmla="*/ 10 w 198"/>
                <a:gd name="T71" fmla="*/ 145 h 200"/>
                <a:gd name="T72" fmla="*/ 19 w 198"/>
                <a:gd name="T73" fmla="*/ 156 h 200"/>
                <a:gd name="T74" fmla="*/ 29 w 198"/>
                <a:gd name="T75" fmla="*/ 159 h 200"/>
                <a:gd name="T76" fmla="*/ 30 w 198"/>
                <a:gd name="T77" fmla="*/ 170 h 200"/>
                <a:gd name="T78" fmla="*/ 40 w 198"/>
                <a:gd name="T79" fmla="*/ 181 h 200"/>
                <a:gd name="T80" fmla="*/ 49 w 198"/>
                <a:gd name="T81" fmla="*/ 176 h 200"/>
                <a:gd name="T82" fmla="*/ 60 w 198"/>
                <a:gd name="T83" fmla="*/ 184 h 200"/>
                <a:gd name="T84" fmla="*/ 65 w 198"/>
                <a:gd name="T85" fmla="*/ 194 h 200"/>
                <a:gd name="T86" fmla="*/ 75 w 198"/>
                <a:gd name="T87" fmla="*/ 190 h 200"/>
                <a:gd name="T88" fmla="*/ 89 w 198"/>
                <a:gd name="T89" fmla="*/ 191 h 200"/>
                <a:gd name="T90" fmla="*/ 93 w 198"/>
                <a:gd name="T91" fmla="*/ 200 h 200"/>
                <a:gd name="T92" fmla="*/ 107 w 198"/>
                <a:gd name="T93" fmla="*/ 198 h 200"/>
                <a:gd name="T94" fmla="*/ 115 w 198"/>
                <a:gd name="T95" fmla="*/ 190 h 200"/>
                <a:gd name="T96" fmla="*/ 125 w 198"/>
                <a:gd name="T97" fmla="*/ 195 h 200"/>
                <a:gd name="T98" fmla="*/ 139 w 198"/>
                <a:gd name="T99" fmla="*/ 192 h 200"/>
                <a:gd name="T100" fmla="*/ 140 w 198"/>
                <a:gd name="T101" fmla="*/ 182 h 200"/>
                <a:gd name="T102" fmla="*/ 152 w 198"/>
                <a:gd name="T103" fmla="*/ 176 h 200"/>
                <a:gd name="T104" fmla="*/ 163 w 198"/>
                <a:gd name="T105" fmla="*/ 177 h 200"/>
                <a:gd name="T106" fmla="*/ 165 w 198"/>
                <a:gd name="T107" fmla="*/ 166 h 200"/>
                <a:gd name="T108" fmla="*/ 172 w 198"/>
                <a:gd name="T109" fmla="*/ 154 h 200"/>
                <a:gd name="T110" fmla="*/ 182 w 198"/>
                <a:gd name="T111" fmla="*/ 156 h 200"/>
                <a:gd name="T112" fmla="*/ 188 w 198"/>
                <a:gd name="T113" fmla="*/ 142 h 200"/>
                <a:gd name="T114" fmla="*/ 185 w 198"/>
                <a:gd name="T115" fmla="*/ 131 h 200"/>
                <a:gd name="T116" fmla="*/ 194 w 198"/>
                <a:gd name="T117" fmla="*/ 125 h 200"/>
                <a:gd name="T118" fmla="*/ 198 w 198"/>
                <a:gd name="T119" fmla="*/ 111 h 200"/>
                <a:gd name="T120" fmla="*/ 27 w 198"/>
                <a:gd name="T121" fmla="*/ 100 h 200"/>
                <a:gd name="T122" fmla="*/ 99 w 198"/>
                <a:gd name="T123" fmla="*/ 17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200">
                  <a:moveTo>
                    <a:pt x="197" y="109"/>
                  </a:moveTo>
                  <a:cubicBezTo>
                    <a:pt x="192" y="108"/>
                    <a:pt x="192" y="108"/>
                    <a:pt x="192" y="108"/>
                  </a:cubicBezTo>
                  <a:cubicBezTo>
                    <a:pt x="191" y="108"/>
                    <a:pt x="190" y="107"/>
                    <a:pt x="190" y="106"/>
                  </a:cubicBezTo>
                  <a:cubicBezTo>
                    <a:pt x="190" y="104"/>
                    <a:pt x="190" y="102"/>
                    <a:pt x="190" y="100"/>
                  </a:cubicBezTo>
                  <a:cubicBezTo>
                    <a:pt x="190" y="98"/>
                    <a:pt x="190" y="97"/>
                    <a:pt x="190" y="95"/>
                  </a:cubicBezTo>
                  <a:cubicBezTo>
                    <a:pt x="190" y="94"/>
                    <a:pt x="191" y="93"/>
                    <a:pt x="192" y="92"/>
                  </a:cubicBezTo>
                  <a:cubicBezTo>
                    <a:pt x="197" y="91"/>
                    <a:pt x="197" y="91"/>
                    <a:pt x="197" y="91"/>
                  </a:cubicBezTo>
                  <a:cubicBezTo>
                    <a:pt x="198" y="91"/>
                    <a:pt x="198" y="90"/>
                    <a:pt x="198" y="89"/>
                  </a:cubicBezTo>
                  <a:cubicBezTo>
                    <a:pt x="198" y="87"/>
                    <a:pt x="198" y="85"/>
                    <a:pt x="197" y="83"/>
                  </a:cubicBezTo>
                  <a:cubicBezTo>
                    <a:pt x="197" y="81"/>
                    <a:pt x="197" y="79"/>
                    <a:pt x="196" y="77"/>
                  </a:cubicBezTo>
                  <a:cubicBezTo>
                    <a:pt x="196" y="76"/>
                    <a:pt x="195" y="75"/>
                    <a:pt x="194" y="75"/>
                  </a:cubicBezTo>
                  <a:cubicBezTo>
                    <a:pt x="189" y="76"/>
                    <a:pt x="189" y="76"/>
                    <a:pt x="189" y="76"/>
                  </a:cubicBezTo>
                  <a:cubicBezTo>
                    <a:pt x="188" y="76"/>
                    <a:pt x="187" y="75"/>
                    <a:pt x="186" y="74"/>
                  </a:cubicBezTo>
                  <a:cubicBezTo>
                    <a:pt x="186" y="73"/>
                    <a:pt x="185" y="71"/>
                    <a:pt x="185" y="69"/>
                  </a:cubicBezTo>
                  <a:cubicBezTo>
                    <a:pt x="184" y="67"/>
                    <a:pt x="183" y="66"/>
                    <a:pt x="183" y="64"/>
                  </a:cubicBezTo>
                  <a:cubicBezTo>
                    <a:pt x="182" y="63"/>
                    <a:pt x="182" y="62"/>
                    <a:pt x="183" y="61"/>
                  </a:cubicBezTo>
                  <a:cubicBezTo>
                    <a:pt x="188" y="59"/>
                    <a:pt x="188" y="59"/>
                    <a:pt x="188" y="59"/>
                  </a:cubicBezTo>
                  <a:cubicBezTo>
                    <a:pt x="189" y="58"/>
                    <a:pt x="189" y="57"/>
                    <a:pt x="188" y="56"/>
                  </a:cubicBezTo>
                  <a:cubicBezTo>
                    <a:pt x="188" y="54"/>
                    <a:pt x="187" y="52"/>
                    <a:pt x="185" y="50"/>
                  </a:cubicBezTo>
                  <a:cubicBezTo>
                    <a:pt x="184" y="48"/>
                    <a:pt x="183" y="47"/>
                    <a:pt x="182" y="45"/>
                  </a:cubicBezTo>
                  <a:cubicBezTo>
                    <a:pt x="181" y="44"/>
                    <a:pt x="181" y="44"/>
                    <a:pt x="180" y="44"/>
                  </a:cubicBezTo>
                  <a:cubicBezTo>
                    <a:pt x="175" y="47"/>
                    <a:pt x="175" y="47"/>
                    <a:pt x="175" y="47"/>
                  </a:cubicBezTo>
                  <a:cubicBezTo>
                    <a:pt x="174" y="47"/>
                    <a:pt x="173" y="47"/>
                    <a:pt x="172" y="46"/>
                  </a:cubicBezTo>
                  <a:cubicBezTo>
                    <a:pt x="171" y="45"/>
                    <a:pt x="170" y="43"/>
                    <a:pt x="169" y="42"/>
                  </a:cubicBezTo>
                  <a:cubicBezTo>
                    <a:pt x="168" y="40"/>
                    <a:pt x="166" y="39"/>
                    <a:pt x="165" y="38"/>
                  </a:cubicBezTo>
                  <a:cubicBezTo>
                    <a:pt x="164" y="37"/>
                    <a:pt x="164" y="36"/>
                    <a:pt x="165" y="35"/>
                  </a:cubicBezTo>
                  <a:cubicBezTo>
                    <a:pt x="168" y="31"/>
                    <a:pt x="168" y="31"/>
                    <a:pt x="168" y="31"/>
                  </a:cubicBezTo>
                  <a:cubicBezTo>
                    <a:pt x="169" y="30"/>
                    <a:pt x="169" y="29"/>
                    <a:pt x="168" y="28"/>
                  </a:cubicBezTo>
                  <a:cubicBezTo>
                    <a:pt x="166" y="27"/>
                    <a:pt x="165" y="25"/>
                    <a:pt x="163" y="24"/>
                  </a:cubicBezTo>
                  <a:cubicBezTo>
                    <a:pt x="162" y="22"/>
                    <a:pt x="160" y="21"/>
                    <a:pt x="158" y="20"/>
                  </a:cubicBezTo>
                  <a:cubicBezTo>
                    <a:pt x="157" y="19"/>
                    <a:pt x="156" y="19"/>
                    <a:pt x="156" y="20"/>
                  </a:cubicBezTo>
                  <a:cubicBezTo>
                    <a:pt x="152" y="24"/>
                    <a:pt x="152" y="24"/>
                    <a:pt x="152" y="24"/>
                  </a:cubicBezTo>
                  <a:cubicBezTo>
                    <a:pt x="151" y="25"/>
                    <a:pt x="150" y="25"/>
                    <a:pt x="149" y="24"/>
                  </a:cubicBezTo>
                  <a:cubicBezTo>
                    <a:pt x="148" y="23"/>
                    <a:pt x="146" y="22"/>
                    <a:pt x="145" y="21"/>
                  </a:cubicBezTo>
                  <a:cubicBezTo>
                    <a:pt x="143" y="20"/>
                    <a:pt x="141" y="20"/>
                    <a:pt x="140" y="19"/>
                  </a:cubicBezTo>
                  <a:cubicBezTo>
                    <a:pt x="139" y="18"/>
                    <a:pt x="138" y="17"/>
                    <a:pt x="139" y="16"/>
                  </a:cubicBezTo>
                  <a:cubicBezTo>
                    <a:pt x="140" y="11"/>
                    <a:pt x="140" y="11"/>
                    <a:pt x="140" y="11"/>
                  </a:cubicBezTo>
                  <a:cubicBezTo>
                    <a:pt x="141" y="10"/>
                    <a:pt x="140" y="9"/>
                    <a:pt x="139" y="9"/>
                  </a:cubicBezTo>
                  <a:cubicBezTo>
                    <a:pt x="137" y="8"/>
                    <a:pt x="135" y="7"/>
                    <a:pt x="133" y="6"/>
                  </a:cubicBezTo>
                  <a:cubicBezTo>
                    <a:pt x="131" y="6"/>
                    <a:pt x="129" y="5"/>
                    <a:pt x="127" y="4"/>
                  </a:cubicBezTo>
                  <a:cubicBezTo>
                    <a:pt x="126" y="4"/>
                    <a:pt x="125" y="4"/>
                    <a:pt x="125" y="5"/>
                  </a:cubicBezTo>
                  <a:cubicBezTo>
                    <a:pt x="123" y="10"/>
                    <a:pt x="123" y="10"/>
                    <a:pt x="123" y="10"/>
                  </a:cubicBezTo>
                  <a:cubicBezTo>
                    <a:pt x="123" y="11"/>
                    <a:pt x="122" y="12"/>
                    <a:pt x="120" y="12"/>
                  </a:cubicBezTo>
                  <a:cubicBezTo>
                    <a:pt x="119" y="11"/>
                    <a:pt x="117" y="11"/>
                    <a:pt x="115" y="10"/>
                  </a:cubicBezTo>
                  <a:cubicBezTo>
                    <a:pt x="113" y="10"/>
                    <a:pt x="111" y="10"/>
                    <a:pt x="109" y="10"/>
                  </a:cubicBezTo>
                  <a:cubicBezTo>
                    <a:pt x="108" y="10"/>
                    <a:pt x="107" y="9"/>
                    <a:pt x="107" y="8"/>
                  </a:cubicBezTo>
                  <a:cubicBezTo>
                    <a:pt x="107" y="2"/>
                    <a:pt x="107" y="2"/>
                    <a:pt x="107" y="2"/>
                  </a:cubicBezTo>
                  <a:cubicBezTo>
                    <a:pt x="107" y="1"/>
                    <a:pt x="107" y="1"/>
                    <a:pt x="105" y="1"/>
                  </a:cubicBezTo>
                  <a:cubicBezTo>
                    <a:pt x="103" y="0"/>
                    <a:pt x="101" y="0"/>
                    <a:pt x="99" y="0"/>
                  </a:cubicBezTo>
                  <a:cubicBezTo>
                    <a:pt x="97" y="0"/>
                    <a:pt x="95" y="0"/>
                    <a:pt x="93" y="1"/>
                  </a:cubicBezTo>
                  <a:cubicBezTo>
                    <a:pt x="92" y="1"/>
                    <a:pt x="91" y="1"/>
                    <a:pt x="91" y="2"/>
                  </a:cubicBezTo>
                  <a:cubicBezTo>
                    <a:pt x="91" y="8"/>
                    <a:pt x="91" y="8"/>
                    <a:pt x="91" y="8"/>
                  </a:cubicBezTo>
                  <a:cubicBezTo>
                    <a:pt x="91" y="9"/>
                    <a:pt x="90" y="10"/>
                    <a:pt x="89" y="10"/>
                  </a:cubicBezTo>
                  <a:cubicBezTo>
                    <a:pt x="87" y="10"/>
                    <a:pt x="85" y="10"/>
                    <a:pt x="83" y="10"/>
                  </a:cubicBezTo>
                  <a:cubicBezTo>
                    <a:pt x="81" y="11"/>
                    <a:pt x="80" y="11"/>
                    <a:pt x="78" y="12"/>
                  </a:cubicBezTo>
                  <a:cubicBezTo>
                    <a:pt x="77" y="12"/>
                    <a:pt x="76" y="11"/>
                    <a:pt x="75" y="10"/>
                  </a:cubicBezTo>
                  <a:cubicBezTo>
                    <a:pt x="73" y="5"/>
                    <a:pt x="73" y="5"/>
                    <a:pt x="73" y="5"/>
                  </a:cubicBezTo>
                  <a:cubicBezTo>
                    <a:pt x="73" y="4"/>
                    <a:pt x="72" y="4"/>
                    <a:pt x="71" y="4"/>
                  </a:cubicBezTo>
                  <a:cubicBezTo>
                    <a:pt x="69" y="5"/>
                    <a:pt x="67" y="6"/>
                    <a:pt x="65" y="6"/>
                  </a:cubicBezTo>
                  <a:cubicBezTo>
                    <a:pt x="63" y="7"/>
                    <a:pt x="61" y="8"/>
                    <a:pt x="59" y="9"/>
                  </a:cubicBezTo>
                  <a:cubicBezTo>
                    <a:pt x="58" y="9"/>
                    <a:pt x="57" y="10"/>
                    <a:pt x="58" y="11"/>
                  </a:cubicBezTo>
                  <a:cubicBezTo>
                    <a:pt x="60" y="16"/>
                    <a:pt x="60" y="16"/>
                    <a:pt x="60" y="16"/>
                  </a:cubicBezTo>
                  <a:cubicBezTo>
                    <a:pt x="60" y="17"/>
                    <a:pt x="59" y="18"/>
                    <a:pt x="58" y="19"/>
                  </a:cubicBezTo>
                  <a:cubicBezTo>
                    <a:pt x="57" y="20"/>
                    <a:pt x="55" y="20"/>
                    <a:pt x="54" y="21"/>
                  </a:cubicBezTo>
                  <a:cubicBezTo>
                    <a:pt x="52" y="22"/>
                    <a:pt x="50" y="23"/>
                    <a:pt x="49" y="24"/>
                  </a:cubicBezTo>
                  <a:cubicBezTo>
                    <a:pt x="48" y="25"/>
                    <a:pt x="47" y="25"/>
                    <a:pt x="46" y="24"/>
                  </a:cubicBezTo>
                  <a:cubicBezTo>
                    <a:pt x="43" y="20"/>
                    <a:pt x="43" y="20"/>
                    <a:pt x="43" y="20"/>
                  </a:cubicBezTo>
                  <a:cubicBezTo>
                    <a:pt x="42" y="19"/>
                    <a:pt x="41" y="19"/>
                    <a:pt x="40" y="20"/>
                  </a:cubicBezTo>
                  <a:cubicBezTo>
                    <a:pt x="38" y="21"/>
                    <a:pt x="37" y="22"/>
                    <a:pt x="35" y="24"/>
                  </a:cubicBezTo>
                  <a:cubicBezTo>
                    <a:pt x="33" y="25"/>
                    <a:pt x="32" y="27"/>
                    <a:pt x="30" y="28"/>
                  </a:cubicBezTo>
                  <a:cubicBezTo>
                    <a:pt x="29" y="29"/>
                    <a:pt x="29" y="30"/>
                    <a:pt x="30" y="31"/>
                  </a:cubicBezTo>
                  <a:cubicBezTo>
                    <a:pt x="33" y="35"/>
                    <a:pt x="33" y="35"/>
                    <a:pt x="33" y="35"/>
                  </a:cubicBezTo>
                  <a:cubicBezTo>
                    <a:pt x="34" y="36"/>
                    <a:pt x="34" y="37"/>
                    <a:pt x="33" y="38"/>
                  </a:cubicBezTo>
                  <a:cubicBezTo>
                    <a:pt x="32" y="39"/>
                    <a:pt x="30" y="40"/>
                    <a:pt x="29" y="42"/>
                  </a:cubicBezTo>
                  <a:cubicBezTo>
                    <a:pt x="28" y="43"/>
                    <a:pt x="27" y="44"/>
                    <a:pt x="26" y="46"/>
                  </a:cubicBezTo>
                  <a:cubicBezTo>
                    <a:pt x="25" y="47"/>
                    <a:pt x="24" y="47"/>
                    <a:pt x="23" y="47"/>
                  </a:cubicBezTo>
                  <a:cubicBezTo>
                    <a:pt x="19" y="44"/>
                    <a:pt x="19" y="44"/>
                    <a:pt x="19" y="44"/>
                  </a:cubicBezTo>
                  <a:cubicBezTo>
                    <a:pt x="18" y="44"/>
                    <a:pt x="17" y="44"/>
                    <a:pt x="16" y="45"/>
                  </a:cubicBezTo>
                  <a:cubicBezTo>
                    <a:pt x="15" y="47"/>
                    <a:pt x="14" y="48"/>
                    <a:pt x="13" y="50"/>
                  </a:cubicBezTo>
                  <a:cubicBezTo>
                    <a:pt x="12" y="52"/>
                    <a:pt x="11" y="54"/>
                    <a:pt x="10" y="56"/>
                  </a:cubicBezTo>
                  <a:cubicBezTo>
                    <a:pt x="9" y="57"/>
                    <a:pt x="9" y="58"/>
                    <a:pt x="10" y="59"/>
                  </a:cubicBezTo>
                  <a:cubicBezTo>
                    <a:pt x="15" y="61"/>
                    <a:pt x="15" y="61"/>
                    <a:pt x="15" y="61"/>
                  </a:cubicBezTo>
                  <a:cubicBezTo>
                    <a:pt x="16" y="62"/>
                    <a:pt x="16" y="63"/>
                    <a:pt x="15" y="64"/>
                  </a:cubicBezTo>
                  <a:cubicBezTo>
                    <a:pt x="15" y="66"/>
                    <a:pt x="14" y="67"/>
                    <a:pt x="13" y="69"/>
                  </a:cubicBezTo>
                  <a:cubicBezTo>
                    <a:pt x="13" y="71"/>
                    <a:pt x="12" y="73"/>
                    <a:pt x="12" y="74"/>
                  </a:cubicBezTo>
                  <a:cubicBezTo>
                    <a:pt x="11" y="75"/>
                    <a:pt x="10" y="76"/>
                    <a:pt x="9" y="76"/>
                  </a:cubicBezTo>
                  <a:cubicBezTo>
                    <a:pt x="4" y="75"/>
                    <a:pt x="4" y="75"/>
                    <a:pt x="4" y="75"/>
                  </a:cubicBezTo>
                  <a:cubicBezTo>
                    <a:pt x="3" y="75"/>
                    <a:pt x="2" y="76"/>
                    <a:pt x="2" y="77"/>
                  </a:cubicBezTo>
                  <a:cubicBezTo>
                    <a:pt x="2" y="79"/>
                    <a:pt x="1" y="81"/>
                    <a:pt x="1" y="83"/>
                  </a:cubicBezTo>
                  <a:cubicBezTo>
                    <a:pt x="0" y="85"/>
                    <a:pt x="0" y="87"/>
                    <a:pt x="0" y="89"/>
                  </a:cubicBezTo>
                  <a:cubicBezTo>
                    <a:pt x="0" y="90"/>
                    <a:pt x="0" y="91"/>
                    <a:pt x="1" y="91"/>
                  </a:cubicBezTo>
                  <a:cubicBezTo>
                    <a:pt x="6" y="92"/>
                    <a:pt x="6" y="92"/>
                    <a:pt x="6" y="92"/>
                  </a:cubicBezTo>
                  <a:cubicBezTo>
                    <a:pt x="8" y="93"/>
                    <a:pt x="8" y="93"/>
                    <a:pt x="8" y="95"/>
                  </a:cubicBezTo>
                  <a:cubicBezTo>
                    <a:pt x="8" y="97"/>
                    <a:pt x="8" y="98"/>
                    <a:pt x="8" y="100"/>
                  </a:cubicBezTo>
                  <a:cubicBezTo>
                    <a:pt x="8" y="102"/>
                    <a:pt x="8" y="104"/>
                    <a:pt x="8" y="106"/>
                  </a:cubicBezTo>
                  <a:cubicBezTo>
                    <a:pt x="8" y="107"/>
                    <a:pt x="8" y="108"/>
                    <a:pt x="6" y="108"/>
                  </a:cubicBezTo>
                  <a:cubicBezTo>
                    <a:pt x="1" y="109"/>
                    <a:pt x="1" y="109"/>
                    <a:pt x="1" y="109"/>
                  </a:cubicBezTo>
                  <a:cubicBezTo>
                    <a:pt x="0" y="109"/>
                    <a:pt x="0" y="110"/>
                    <a:pt x="0" y="111"/>
                  </a:cubicBezTo>
                  <a:cubicBezTo>
                    <a:pt x="0" y="113"/>
                    <a:pt x="0" y="115"/>
                    <a:pt x="1" y="118"/>
                  </a:cubicBezTo>
                  <a:cubicBezTo>
                    <a:pt x="1" y="120"/>
                    <a:pt x="2" y="122"/>
                    <a:pt x="2" y="124"/>
                  </a:cubicBezTo>
                  <a:cubicBezTo>
                    <a:pt x="2" y="125"/>
                    <a:pt x="3" y="126"/>
                    <a:pt x="4" y="125"/>
                  </a:cubicBezTo>
                  <a:cubicBezTo>
                    <a:pt x="9" y="124"/>
                    <a:pt x="9" y="124"/>
                    <a:pt x="9" y="124"/>
                  </a:cubicBezTo>
                  <a:cubicBezTo>
                    <a:pt x="10" y="124"/>
                    <a:pt x="11" y="125"/>
                    <a:pt x="12" y="126"/>
                  </a:cubicBezTo>
                  <a:cubicBezTo>
                    <a:pt x="12" y="128"/>
                    <a:pt x="13" y="130"/>
                    <a:pt x="13" y="131"/>
                  </a:cubicBezTo>
                  <a:cubicBezTo>
                    <a:pt x="14" y="133"/>
                    <a:pt x="15" y="135"/>
                    <a:pt x="15" y="136"/>
                  </a:cubicBezTo>
                  <a:cubicBezTo>
                    <a:pt x="16" y="138"/>
                    <a:pt x="16" y="139"/>
                    <a:pt x="15" y="139"/>
                  </a:cubicBezTo>
                  <a:cubicBezTo>
                    <a:pt x="10" y="142"/>
                    <a:pt x="10" y="142"/>
                    <a:pt x="10" y="142"/>
                  </a:cubicBezTo>
                  <a:cubicBezTo>
                    <a:pt x="9" y="142"/>
                    <a:pt x="9" y="143"/>
                    <a:pt x="10" y="145"/>
                  </a:cubicBezTo>
                  <a:cubicBezTo>
                    <a:pt x="11" y="146"/>
                    <a:pt x="12" y="148"/>
                    <a:pt x="13" y="150"/>
                  </a:cubicBezTo>
                  <a:cubicBezTo>
                    <a:pt x="14" y="152"/>
                    <a:pt x="15" y="154"/>
                    <a:pt x="16" y="155"/>
                  </a:cubicBezTo>
                  <a:cubicBezTo>
                    <a:pt x="17" y="156"/>
                    <a:pt x="18" y="157"/>
                    <a:pt x="19" y="156"/>
                  </a:cubicBezTo>
                  <a:cubicBezTo>
                    <a:pt x="23" y="154"/>
                    <a:pt x="23" y="154"/>
                    <a:pt x="23" y="154"/>
                  </a:cubicBezTo>
                  <a:cubicBezTo>
                    <a:pt x="24" y="153"/>
                    <a:pt x="25" y="153"/>
                    <a:pt x="26" y="154"/>
                  </a:cubicBezTo>
                  <a:cubicBezTo>
                    <a:pt x="27" y="156"/>
                    <a:pt x="28" y="157"/>
                    <a:pt x="29" y="159"/>
                  </a:cubicBezTo>
                  <a:cubicBezTo>
                    <a:pt x="30" y="160"/>
                    <a:pt x="32" y="162"/>
                    <a:pt x="33" y="163"/>
                  </a:cubicBezTo>
                  <a:cubicBezTo>
                    <a:pt x="34" y="164"/>
                    <a:pt x="34" y="165"/>
                    <a:pt x="33" y="166"/>
                  </a:cubicBezTo>
                  <a:cubicBezTo>
                    <a:pt x="30" y="170"/>
                    <a:pt x="30" y="170"/>
                    <a:pt x="30" y="170"/>
                  </a:cubicBezTo>
                  <a:cubicBezTo>
                    <a:pt x="29" y="171"/>
                    <a:pt x="29" y="172"/>
                    <a:pt x="30" y="172"/>
                  </a:cubicBezTo>
                  <a:cubicBezTo>
                    <a:pt x="32" y="174"/>
                    <a:pt x="33" y="175"/>
                    <a:pt x="35" y="177"/>
                  </a:cubicBezTo>
                  <a:cubicBezTo>
                    <a:pt x="37" y="178"/>
                    <a:pt x="38" y="179"/>
                    <a:pt x="40" y="181"/>
                  </a:cubicBezTo>
                  <a:cubicBezTo>
                    <a:pt x="41" y="181"/>
                    <a:pt x="42" y="181"/>
                    <a:pt x="43" y="180"/>
                  </a:cubicBezTo>
                  <a:cubicBezTo>
                    <a:pt x="46" y="176"/>
                    <a:pt x="46" y="176"/>
                    <a:pt x="46" y="176"/>
                  </a:cubicBezTo>
                  <a:cubicBezTo>
                    <a:pt x="47" y="176"/>
                    <a:pt x="48" y="176"/>
                    <a:pt x="49" y="176"/>
                  </a:cubicBezTo>
                  <a:cubicBezTo>
                    <a:pt x="50" y="177"/>
                    <a:pt x="52" y="178"/>
                    <a:pt x="53" y="179"/>
                  </a:cubicBezTo>
                  <a:cubicBezTo>
                    <a:pt x="55" y="180"/>
                    <a:pt x="57" y="181"/>
                    <a:pt x="58" y="182"/>
                  </a:cubicBezTo>
                  <a:cubicBezTo>
                    <a:pt x="59" y="182"/>
                    <a:pt x="60" y="183"/>
                    <a:pt x="60" y="184"/>
                  </a:cubicBezTo>
                  <a:cubicBezTo>
                    <a:pt x="58" y="189"/>
                    <a:pt x="58" y="189"/>
                    <a:pt x="58" y="189"/>
                  </a:cubicBezTo>
                  <a:cubicBezTo>
                    <a:pt x="57" y="190"/>
                    <a:pt x="58" y="191"/>
                    <a:pt x="59" y="192"/>
                  </a:cubicBezTo>
                  <a:cubicBezTo>
                    <a:pt x="61" y="192"/>
                    <a:pt x="63" y="193"/>
                    <a:pt x="65" y="194"/>
                  </a:cubicBezTo>
                  <a:cubicBezTo>
                    <a:pt x="67" y="195"/>
                    <a:pt x="69" y="195"/>
                    <a:pt x="71" y="196"/>
                  </a:cubicBezTo>
                  <a:cubicBezTo>
                    <a:pt x="72" y="196"/>
                    <a:pt x="73" y="196"/>
                    <a:pt x="73" y="195"/>
                  </a:cubicBezTo>
                  <a:cubicBezTo>
                    <a:pt x="75" y="190"/>
                    <a:pt x="75" y="190"/>
                    <a:pt x="75" y="190"/>
                  </a:cubicBezTo>
                  <a:cubicBezTo>
                    <a:pt x="76" y="189"/>
                    <a:pt x="77" y="189"/>
                    <a:pt x="78" y="189"/>
                  </a:cubicBezTo>
                  <a:cubicBezTo>
                    <a:pt x="80" y="189"/>
                    <a:pt x="81" y="190"/>
                    <a:pt x="83" y="190"/>
                  </a:cubicBezTo>
                  <a:cubicBezTo>
                    <a:pt x="85" y="190"/>
                    <a:pt x="87" y="191"/>
                    <a:pt x="89" y="191"/>
                  </a:cubicBezTo>
                  <a:cubicBezTo>
                    <a:pt x="90" y="191"/>
                    <a:pt x="91" y="192"/>
                    <a:pt x="91" y="193"/>
                  </a:cubicBezTo>
                  <a:cubicBezTo>
                    <a:pt x="91" y="198"/>
                    <a:pt x="91" y="198"/>
                    <a:pt x="91" y="198"/>
                  </a:cubicBezTo>
                  <a:cubicBezTo>
                    <a:pt x="91" y="199"/>
                    <a:pt x="91" y="200"/>
                    <a:pt x="93" y="200"/>
                  </a:cubicBezTo>
                  <a:cubicBezTo>
                    <a:pt x="95" y="200"/>
                    <a:pt x="97" y="200"/>
                    <a:pt x="99" y="200"/>
                  </a:cubicBezTo>
                  <a:cubicBezTo>
                    <a:pt x="101" y="200"/>
                    <a:pt x="103" y="200"/>
                    <a:pt x="105" y="200"/>
                  </a:cubicBezTo>
                  <a:cubicBezTo>
                    <a:pt x="107" y="200"/>
                    <a:pt x="107" y="199"/>
                    <a:pt x="107" y="198"/>
                  </a:cubicBezTo>
                  <a:cubicBezTo>
                    <a:pt x="107" y="193"/>
                    <a:pt x="107" y="193"/>
                    <a:pt x="107" y="193"/>
                  </a:cubicBezTo>
                  <a:cubicBezTo>
                    <a:pt x="107" y="192"/>
                    <a:pt x="108" y="191"/>
                    <a:pt x="109" y="191"/>
                  </a:cubicBezTo>
                  <a:cubicBezTo>
                    <a:pt x="111" y="191"/>
                    <a:pt x="113" y="190"/>
                    <a:pt x="115" y="190"/>
                  </a:cubicBezTo>
                  <a:cubicBezTo>
                    <a:pt x="117" y="190"/>
                    <a:pt x="118" y="189"/>
                    <a:pt x="120" y="189"/>
                  </a:cubicBezTo>
                  <a:cubicBezTo>
                    <a:pt x="121" y="189"/>
                    <a:pt x="122" y="189"/>
                    <a:pt x="123" y="190"/>
                  </a:cubicBezTo>
                  <a:cubicBezTo>
                    <a:pt x="125" y="195"/>
                    <a:pt x="125" y="195"/>
                    <a:pt x="125" y="195"/>
                  </a:cubicBezTo>
                  <a:cubicBezTo>
                    <a:pt x="125" y="196"/>
                    <a:pt x="126" y="196"/>
                    <a:pt x="127" y="196"/>
                  </a:cubicBezTo>
                  <a:cubicBezTo>
                    <a:pt x="129" y="195"/>
                    <a:pt x="131" y="195"/>
                    <a:pt x="133" y="194"/>
                  </a:cubicBezTo>
                  <a:cubicBezTo>
                    <a:pt x="135" y="193"/>
                    <a:pt x="137" y="193"/>
                    <a:pt x="139" y="192"/>
                  </a:cubicBezTo>
                  <a:cubicBezTo>
                    <a:pt x="140" y="191"/>
                    <a:pt x="141" y="190"/>
                    <a:pt x="140" y="189"/>
                  </a:cubicBezTo>
                  <a:cubicBezTo>
                    <a:pt x="139" y="184"/>
                    <a:pt x="139" y="184"/>
                    <a:pt x="139" y="184"/>
                  </a:cubicBezTo>
                  <a:cubicBezTo>
                    <a:pt x="138" y="183"/>
                    <a:pt x="139" y="182"/>
                    <a:pt x="140" y="182"/>
                  </a:cubicBezTo>
                  <a:cubicBezTo>
                    <a:pt x="141" y="181"/>
                    <a:pt x="143" y="180"/>
                    <a:pt x="145" y="179"/>
                  </a:cubicBezTo>
                  <a:cubicBezTo>
                    <a:pt x="146" y="178"/>
                    <a:pt x="148" y="177"/>
                    <a:pt x="149" y="176"/>
                  </a:cubicBezTo>
                  <a:cubicBezTo>
                    <a:pt x="150" y="176"/>
                    <a:pt x="151" y="176"/>
                    <a:pt x="152" y="176"/>
                  </a:cubicBezTo>
                  <a:cubicBezTo>
                    <a:pt x="156" y="181"/>
                    <a:pt x="156" y="181"/>
                    <a:pt x="156" y="181"/>
                  </a:cubicBezTo>
                  <a:cubicBezTo>
                    <a:pt x="156" y="181"/>
                    <a:pt x="157" y="181"/>
                    <a:pt x="158" y="181"/>
                  </a:cubicBezTo>
                  <a:cubicBezTo>
                    <a:pt x="160" y="179"/>
                    <a:pt x="162" y="178"/>
                    <a:pt x="163" y="177"/>
                  </a:cubicBezTo>
                  <a:cubicBezTo>
                    <a:pt x="165" y="175"/>
                    <a:pt x="166" y="174"/>
                    <a:pt x="168" y="172"/>
                  </a:cubicBezTo>
                  <a:cubicBezTo>
                    <a:pt x="169" y="172"/>
                    <a:pt x="169" y="171"/>
                    <a:pt x="168" y="170"/>
                  </a:cubicBezTo>
                  <a:cubicBezTo>
                    <a:pt x="165" y="166"/>
                    <a:pt x="165" y="166"/>
                    <a:pt x="165" y="166"/>
                  </a:cubicBezTo>
                  <a:cubicBezTo>
                    <a:pt x="164" y="165"/>
                    <a:pt x="164" y="164"/>
                    <a:pt x="165" y="163"/>
                  </a:cubicBezTo>
                  <a:cubicBezTo>
                    <a:pt x="166" y="162"/>
                    <a:pt x="168" y="160"/>
                    <a:pt x="169" y="159"/>
                  </a:cubicBezTo>
                  <a:cubicBezTo>
                    <a:pt x="170" y="157"/>
                    <a:pt x="171" y="156"/>
                    <a:pt x="172" y="154"/>
                  </a:cubicBezTo>
                  <a:cubicBezTo>
                    <a:pt x="173" y="154"/>
                    <a:pt x="174" y="153"/>
                    <a:pt x="175" y="154"/>
                  </a:cubicBezTo>
                  <a:cubicBezTo>
                    <a:pt x="180" y="156"/>
                    <a:pt x="180" y="156"/>
                    <a:pt x="180" y="156"/>
                  </a:cubicBezTo>
                  <a:cubicBezTo>
                    <a:pt x="181" y="157"/>
                    <a:pt x="181" y="157"/>
                    <a:pt x="182" y="156"/>
                  </a:cubicBezTo>
                  <a:cubicBezTo>
                    <a:pt x="183" y="154"/>
                    <a:pt x="184" y="152"/>
                    <a:pt x="185" y="150"/>
                  </a:cubicBezTo>
                  <a:cubicBezTo>
                    <a:pt x="187" y="148"/>
                    <a:pt x="188" y="146"/>
                    <a:pt x="188" y="145"/>
                  </a:cubicBezTo>
                  <a:cubicBezTo>
                    <a:pt x="189" y="143"/>
                    <a:pt x="189" y="142"/>
                    <a:pt x="188" y="142"/>
                  </a:cubicBezTo>
                  <a:cubicBezTo>
                    <a:pt x="183" y="139"/>
                    <a:pt x="183" y="139"/>
                    <a:pt x="183" y="139"/>
                  </a:cubicBezTo>
                  <a:cubicBezTo>
                    <a:pt x="182" y="139"/>
                    <a:pt x="182" y="138"/>
                    <a:pt x="183" y="137"/>
                  </a:cubicBezTo>
                  <a:cubicBezTo>
                    <a:pt x="183" y="135"/>
                    <a:pt x="184" y="133"/>
                    <a:pt x="185" y="131"/>
                  </a:cubicBezTo>
                  <a:cubicBezTo>
                    <a:pt x="185" y="130"/>
                    <a:pt x="186" y="128"/>
                    <a:pt x="186" y="126"/>
                  </a:cubicBezTo>
                  <a:cubicBezTo>
                    <a:pt x="187" y="125"/>
                    <a:pt x="188" y="124"/>
                    <a:pt x="189" y="125"/>
                  </a:cubicBezTo>
                  <a:cubicBezTo>
                    <a:pt x="194" y="125"/>
                    <a:pt x="194" y="125"/>
                    <a:pt x="194" y="125"/>
                  </a:cubicBezTo>
                  <a:cubicBezTo>
                    <a:pt x="195" y="126"/>
                    <a:pt x="196" y="125"/>
                    <a:pt x="196" y="124"/>
                  </a:cubicBezTo>
                  <a:cubicBezTo>
                    <a:pt x="197" y="122"/>
                    <a:pt x="197" y="120"/>
                    <a:pt x="197" y="118"/>
                  </a:cubicBezTo>
                  <a:cubicBezTo>
                    <a:pt x="198" y="115"/>
                    <a:pt x="198" y="113"/>
                    <a:pt x="198" y="111"/>
                  </a:cubicBezTo>
                  <a:cubicBezTo>
                    <a:pt x="198" y="110"/>
                    <a:pt x="198" y="109"/>
                    <a:pt x="197" y="109"/>
                  </a:cubicBezTo>
                  <a:close/>
                  <a:moveTo>
                    <a:pt x="99" y="172"/>
                  </a:moveTo>
                  <a:cubicBezTo>
                    <a:pt x="59" y="172"/>
                    <a:pt x="27" y="140"/>
                    <a:pt x="27" y="100"/>
                  </a:cubicBezTo>
                  <a:cubicBezTo>
                    <a:pt x="27" y="60"/>
                    <a:pt x="59" y="28"/>
                    <a:pt x="99" y="28"/>
                  </a:cubicBezTo>
                  <a:cubicBezTo>
                    <a:pt x="139" y="28"/>
                    <a:pt x="171" y="60"/>
                    <a:pt x="171" y="100"/>
                  </a:cubicBezTo>
                  <a:cubicBezTo>
                    <a:pt x="171" y="140"/>
                    <a:pt x="139" y="172"/>
                    <a:pt x="99"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3" name="Freeform 110"/>
          <p:cNvSpPr>
            <a:spLocks noEditPoints="1"/>
          </p:cNvSpPr>
          <p:nvPr userDrawn="1"/>
        </p:nvSpPr>
        <p:spPr bwMode="auto">
          <a:xfrm>
            <a:off x="8979934" y="3884152"/>
            <a:ext cx="314226" cy="589241"/>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114"/>
          <p:cNvSpPr>
            <a:spLocks noEditPoints="1"/>
          </p:cNvSpPr>
          <p:nvPr userDrawn="1"/>
        </p:nvSpPr>
        <p:spPr bwMode="auto">
          <a:xfrm>
            <a:off x="92876" y="6154858"/>
            <a:ext cx="637164" cy="63707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5" name="Group 164"/>
          <p:cNvGrpSpPr/>
          <p:nvPr userDrawn="1"/>
        </p:nvGrpSpPr>
        <p:grpSpPr>
          <a:xfrm>
            <a:off x="3665895" y="6798287"/>
            <a:ext cx="403719" cy="404362"/>
            <a:chOff x="-1976437" y="-1354138"/>
            <a:chExt cx="2749550" cy="2754313"/>
          </a:xfrm>
          <a:solidFill>
            <a:schemeClr val="accent2"/>
          </a:solidFill>
        </p:grpSpPr>
        <p:sp>
          <p:nvSpPr>
            <p:cNvPr id="166" name="Freeform 118"/>
            <p:cNvSpPr>
              <a:spLocks/>
            </p:cNvSpPr>
            <p:nvPr/>
          </p:nvSpPr>
          <p:spPr bwMode="auto">
            <a:xfrm>
              <a:off x="-1976437" y="130175"/>
              <a:ext cx="1268413" cy="1270000"/>
            </a:xfrm>
            <a:custGeom>
              <a:avLst/>
              <a:gdLst>
                <a:gd name="T0" fmla="*/ 270 w 337"/>
                <a:gd name="T1" fmla="*/ 0 h 337"/>
                <a:gd name="T2" fmla="*/ 337 w 337"/>
                <a:gd name="T3" fmla="*/ 67 h 337"/>
                <a:gd name="T4" fmla="*/ 337 w 337"/>
                <a:gd name="T5" fmla="*/ 269 h 337"/>
                <a:gd name="T6" fmla="*/ 270 w 337"/>
                <a:gd name="T7" fmla="*/ 337 h 337"/>
                <a:gd name="T8" fmla="*/ 67 w 337"/>
                <a:gd name="T9" fmla="*/ 337 h 337"/>
                <a:gd name="T10" fmla="*/ 0 w 337"/>
                <a:gd name="T11" fmla="*/ 269 h 337"/>
                <a:gd name="T12" fmla="*/ 0 w 337"/>
                <a:gd name="T13" fmla="*/ 67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2"/>
                    <a:pt x="337" y="67"/>
                  </a:cubicBezTo>
                  <a:cubicBezTo>
                    <a:pt x="337" y="269"/>
                    <a:pt x="337" y="269"/>
                    <a:pt x="337" y="269"/>
                  </a:cubicBezTo>
                  <a:cubicBezTo>
                    <a:pt x="337" y="314"/>
                    <a:pt x="315" y="337"/>
                    <a:pt x="270" y="337"/>
                  </a:cubicBezTo>
                  <a:cubicBezTo>
                    <a:pt x="67" y="337"/>
                    <a:pt x="67" y="337"/>
                    <a:pt x="67" y="337"/>
                  </a:cubicBezTo>
                  <a:cubicBezTo>
                    <a:pt x="22" y="337"/>
                    <a:pt x="0" y="314"/>
                    <a:pt x="0" y="269"/>
                  </a:cubicBezTo>
                  <a:cubicBezTo>
                    <a:pt x="0" y="67"/>
                    <a:pt x="0" y="67"/>
                    <a:pt x="0" y="67"/>
                  </a:cubicBezTo>
                  <a:cubicBezTo>
                    <a:pt x="0" y="22"/>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Freeform 119"/>
            <p:cNvSpPr>
              <a:spLocks/>
            </p:cNvSpPr>
            <p:nvPr/>
          </p:nvSpPr>
          <p:spPr bwMode="auto">
            <a:xfrm>
              <a:off x="-1976437" y="-1349375"/>
              <a:ext cx="1268413" cy="1268413"/>
            </a:xfrm>
            <a:custGeom>
              <a:avLst/>
              <a:gdLst>
                <a:gd name="T0" fmla="*/ 270 w 337"/>
                <a:gd name="T1" fmla="*/ 0 h 337"/>
                <a:gd name="T2" fmla="*/ 337 w 337"/>
                <a:gd name="T3" fmla="*/ 68 h 337"/>
                <a:gd name="T4" fmla="*/ 337 w 337"/>
                <a:gd name="T5" fmla="*/ 269 h 337"/>
                <a:gd name="T6" fmla="*/ 270 w 337"/>
                <a:gd name="T7" fmla="*/ 337 h 337"/>
                <a:gd name="T8" fmla="*/ 67 w 337"/>
                <a:gd name="T9" fmla="*/ 337 h 337"/>
                <a:gd name="T10" fmla="*/ 0 w 337"/>
                <a:gd name="T11" fmla="*/ 269 h 337"/>
                <a:gd name="T12" fmla="*/ 0 w 337"/>
                <a:gd name="T13" fmla="*/ 68 h 337"/>
                <a:gd name="T14" fmla="*/ 67 w 337"/>
                <a:gd name="T15" fmla="*/ 0 h 337"/>
                <a:gd name="T16" fmla="*/ 270 w 337"/>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37">
                  <a:moveTo>
                    <a:pt x="270" y="0"/>
                  </a:moveTo>
                  <a:cubicBezTo>
                    <a:pt x="315" y="0"/>
                    <a:pt x="337" y="23"/>
                    <a:pt x="337" y="68"/>
                  </a:cubicBezTo>
                  <a:cubicBezTo>
                    <a:pt x="337" y="269"/>
                    <a:pt x="337" y="269"/>
                    <a:pt x="337" y="269"/>
                  </a:cubicBezTo>
                  <a:cubicBezTo>
                    <a:pt x="337" y="315"/>
                    <a:pt x="315" y="337"/>
                    <a:pt x="270" y="337"/>
                  </a:cubicBezTo>
                  <a:cubicBezTo>
                    <a:pt x="67" y="337"/>
                    <a:pt x="67" y="337"/>
                    <a:pt x="67" y="337"/>
                  </a:cubicBezTo>
                  <a:cubicBezTo>
                    <a:pt x="22" y="337"/>
                    <a:pt x="0" y="315"/>
                    <a:pt x="0" y="269"/>
                  </a:cubicBezTo>
                  <a:cubicBezTo>
                    <a:pt x="0" y="68"/>
                    <a:pt x="0" y="68"/>
                    <a:pt x="0" y="68"/>
                  </a:cubicBezTo>
                  <a:cubicBezTo>
                    <a:pt x="0" y="23"/>
                    <a:pt x="22" y="0"/>
                    <a:pt x="67" y="0"/>
                  </a:cubicBezTo>
                  <a:lnTo>
                    <a:pt x="27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Freeform 120"/>
            <p:cNvSpPr>
              <a:spLocks noEditPoints="1"/>
            </p:cNvSpPr>
            <p:nvPr/>
          </p:nvSpPr>
          <p:spPr bwMode="auto">
            <a:xfrm>
              <a:off x="-504825" y="-1354138"/>
              <a:ext cx="1277938" cy="1273175"/>
            </a:xfrm>
            <a:custGeom>
              <a:avLst/>
              <a:gdLst>
                <a:gd name="T0" fmla="*/ 257 w 339"/>
                <a:gd name="T1" fmla="*/ 0 h 338"/>
                <a:gd name="T2" fmla="*/ 81 w 339"/>
                <a:gd name="T3" fmla="*/ 0 h 338"/>
                <a:gd name="T4" fmla="*/ 0 w 339"/>
                <a:gd name="T5" fmla="*/ 81 h 338"/>
                <a:gd name="T6" fmla="*/ 0 w 339"/>
                <a:gd name="T7" fmla="*/ 257 h 338"/>
                <a:gd name="T8" fmla="*/ 81 w 339"/>
                <a:gd name="T9" fmla="*/ 338 h 338"/>
                <a:gd name="T10" fmla="*/ 257 w 339"/>
                <a:gd name="T11" fmla="*/ 338 h 338"/>
                <a:gd name="T12" fmla="*/ 339 w 339"/>
                <a:gd name="T13" fmla="*/ 257 h 338"/>
                <a:gd name="T14" fmla="*/ 339 w 339"/>
                <a:gd name="T15" fmla="*/ 81 h 338"/>
                <a:gd name="T16" fmla="*/ 257 w 339"/>
                <a:gd name="T17" fmla="*/ 0 h 338"/>
                <a:gd name="T18" fmla="*/ 293 w 339"/>
                <a:gd name="T19" fmla="*/ 257 h 338"/>
                <a:gd name="T20" fmla="*/ 257 w 339"/>
                <a:gd name="T21" fmla="*/ 293 h 338"/>
                <a:gd name="T22" fmla="*/ 81 w 339"/>
                <a:gd name="T23" fmla="*/ 293 h 338"/>
                <a:gd name="T24" fmla="*/ 45 w 339"/>
                <a:gd name="T25" fmla="*/ 257 h 338"/>
                <a:gd name="T26" fmla="*/ 45 w 339"/>
                <a:gd name="T27" fmla="*/ 81 h 338"/>
                <a:gd name="T28" fmla="*/ 81 w 339"/>
                <a:gd name="T29" fmla="*/ 45 h 338"/>
                <a:gd name="T30" fmla="*/ 257 w 339"/>
                <a:gd name="T31" fmla="*/ 45 h 338"/>
                <a:gd name="T32" fmla="*/ 293 w 339"/>
                <a:gd name="T33" fmla="*/ 81 h 338"/>
                <a:gd name="T34" fmla="*/ 293 w 339"/>
                <a:gd name="T35" fmla="*/ 2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38">
                  <a:moveTo>
                    <a:pt x="257" y="0"/>
                  </a:moveTo>
                  <a:cubicBezTo>
                    <a:pt x="81" y="0"/>
                    <a:pt x="81" y="0"/>
                    <a:pt x="81" y="0"/>
                  </a:cubicBezTo>
                  <a:cubicBezTo>
                    <a:pt x="27" y="0"/>
                    <a:pt x="0" y="27"/>
                    <a:pt x="0" y="81"/>
                  </a:cubicBezTo>
                  <a:cubicBezTo>
                    <a:pt x="0" y="257"/>
                    <a:pt x="0" y="257"/>
                    <a:pt x="0" y="257"/>
                  </a:cubicBezTo>
                  <a:cubicBezTo>
                    <a:pt x="0" y="311"/>
                    <a:pt x="27" y="338"/>
                    <a:pt x="81" y="338"/>
                  </a:cubicBezTo>
                  <a:cubicBezTo>
                    <a:pt x="257" y="338"/>
                    <a:pt x="257" y="338"/>
                    <a:pt x="257" y="338"/>
                  </a:cubicBezTo>
                  <a:cubicBezTo>
                    <a:pt x="312" y="338"/>
                    <a:pt x="339" y="311"/>
                    <a:pt x="339" y="257"/>
                  </a:cubicBezTo>
                  <a:cubicBezTo>
                    <a:pt x="339" y="81"/>
                    <a:pt x="339" y="81"/>
                    <a:pt x="339" y="81"/>
                  </a:cubicBezTo>
                  <a:cubicBezTo>
                    <a:pt x="339" y="27"/>
                    <a:pt x="312" y="0"/>
                    <a:pt x="257" y="0"/>
                  </a:cubicBezTo>
                  <a:close/>
                  <a:moveTo>
                    <a:pt x="293" y="257"/>
                  </a:moveTo>
                  <a:cubicBezTo>
                    <a:pt x="293" y="281"/>
                    <a:pt x="281" y="293"/>
                    <a:pt x="257" y="293"/>
                  </a:cubicBezTo>
                  <a:cubicBezTo>
                    <a:pt x="81" y="293"/>
                    <a:pt x="81" y="293"/>
                    <a:pt x="81" y="293"/>
                  </a:cubicBezTo>
                  <a:cubicBezTo>
                    <a:pt x="57" y="293"/>
                    <a:pt x="45" y="281"/>
                    <a:pt x="45" y="257"/>
                  </a:cubicBezTo>
                  <a:cubicBezTo>
                    <a:pt x="45" y="81"/>
                    <a:pt x="45" y="81"/>
                    <a:pt x="45" y="81"/>
                  </a:cubicBezTo>
                  <a:cubicBezTo>
                    <a:pt x="45" y="57"/>
                    <a:pt x="57" y="45"/>
                    <a:pt x="81" y="45"/>
                  </a:cubicBezTo>
                  <a:cubicBezTo>
                    <a:pt x="257" y="45"/>
                    <a:pt x="257" y="45"/>
                    <a:pt x="257" y="45"/>
                  </a:cubicBezTo>
                  <a:cubicBezTo>
                    <a:pt x="281" y="45"/>
                    <a:pt x="293" y="57"/>
                    <a:pt x="293" y="81"/>
                  </a:cubicBezTo>
                  <a:lnTo>
                    <a:pt x="293" y="25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121"/>
            <p:cNvSpPr>
              <a:spLocks/>
            </p:cNvSpPr>
            <p:nvPr/>
          </p:nvSpPr>
          <p:spPr bwMode="auto">
            <a:xfrm>
              <a:off x="-500062" y="130175"/>
              <a:ext cx="1273175" cy="1270000"/>
            </a:xfrm>
            <a:custGeom>
              <a:avLst/>
              <a:gdLst>
                <a:gd name="T0" fmla="*/ 0 w 338"/>
                <a:gd name="T1" fmla="*/ 67 h 337"/>
                <a:gd name="T2" fmla="*/ 68 w 338"/>
                <a:gd name="T3" fmla="*/ 0 h 337"/>
                <a:gd name="T4" fmla="*/ 270 w 338"/>
                <a:gd name="T5" fmla="*/ 0 h 337"/>
                <a:gd name="T6" fmla="*/ 338 w 338"/>
                <a:gd name="T7" fmla="*/ 67 h 337"/>
                <a:gd name="T8" fmla="*/ 338 w 338"/>
                <a:gd name="T9" fmla="*/ 269 h 337"/>
                <a:gd name="T10" fmla="*/ 270 w 338"/>
                <a:gd name="T11" fmla="*/ 337 h 337"/>
                <a:gd name="T12" fmla="*/ 68 w 338"/>
                <a:gd name="T13" fmla="*/ 337 h 337"/>
                <a:gd name="T14" fmla="*/ 0 w 338"/>
                <a:gd name="T15" fmla="*/ 269 h 337"/>
                <a:gd name="T16" fmla="*/ 0 w 338"/>
                <a:gd name="T17" fmla="*/ 6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337">
                  <a:moveTo>
                    <a:pt x="0" y="67"/>
                  </a:moveTo>
                  <a:cubicBezTo>
                    <a:pt x="0" y="22"/>
                    <a:pt x="23" y="0"/>
                    <a:pt x="68" y="0"/>
                  </a:cubicBezTo>
                  <a:cubicBezTo>
                    <a:pt x="270" y="0"/>
                    <a:pt x="270" y="0"/>
                    <a:pt x="270" y="0"/>
                  </a:cubicBezTo>
                  <a:cubicBezTo>
                    <a:pt x="315" y="0"/>
                    <a:pt x="338" y="22"/>
                    <a:pt x="338" y="67"/>
                  </a:cubicBezTo>
                  <a:cubicBezTo>
                    <a:pt x="338" y="269"/>
                    <a:pt x="338" y="269"/>
                    <a:pt x="338" y="269"/>
                  </a:cubicBezTo>
                  <a:cubicBezTo>
                    <a:pt x="338" y="314"/>
                    <a:pt x="315" y="337"/>
                    <a:pt x="270" y="337"/>
                  </a:cubicBezTo>
                  <a:cubicBezTo>
                    <a:pt x="68" y="337"/>
                    <a:pt x="68" y="337"/>
                    <a:pt x="68" y="337"/>
                  </a:cubicBezTo>
                  <a:cubicBezTo>
                    <a:pt x="23" y="337"/>
                    <a:pt x="0" y="314"/>
                    <a:pt x="0" y="269"/>
                  </a:cubicBezTo>
                  <a:lnTo>
                    <a:pt x="0" y="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userDrawn="1"/>
        </p:nvGrpSpPr>
        <p:grpSpPr>
          <a:xfrm>
            <a:off x="12163482" y="1806760"/>
            <a:ext cx="721926" cy="763181"/>
            <a:chOff x="-2947988" y="774700"/>
            <a:chExt cx="2936875" cy="3105151"/>
          </a:xfrm>
          <a:solidFill>
            <a:schemeClr val="accent2"/>
          </a:solidFill>
        </p:grpSpPr>
        <p:sp>
          <p:nvSpPr>
            <p:cNvPr id="171"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Freeform 135"/>
          <p:cNvSpPr>
            <a:spLocks noEditPoints="1"/>
          </p:cNvSpPr>
          <p:nvPr userDrawn="1"/>
        </p:nvSpPr>
        <p:spPr bwMode="auto">
          <a:xfrm>
            <a:off x="2533791" y="850578"/>
            <a:ext cx="489584" cy="489515"/>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139"/>
          <p:cNvSpPr>
            <a:spLocks noEditPoints="1"/>
          </p:cNvSpPr>
          <p:nvPr userDrawn="1"/>
        </p:nvSpPr>
        <p:spPr bwMode="auto">
          <a:xfrm>
            <a:off x="3116572" y="4062390"/>
            <a:ext cx="441012" cy="531034"/>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43"/>
          <p:cNvSpPr>
            <a:spLocks noEditPoints="1"/>
          </p:cNvSpPr>
          <p:nvPr userDrawn="1"/>
        </p:nvSpPr>
        <p:spPr bwMode="auto">
          <a:xfrm rot="2700000">
            <a:off x="10305934" y="4541552"/>
            <a:ext cx="433694" cy="433756"/>
          </a:xfrm>
          <a:custGeom>
            <a:avLst/>
            <a:gdLst>
              <a:gd name="T0" fmla="*/ 742 w 1484"/>
              <a:gd name="T1" fmla="*/ 0 h 1484"/>
              <a:gd name="T2" fmla="*/ 0 w 1484"/>
              <a:gd name="T3" fmla="*/ 742 h 1484"/>
              <a:gd name="T4" fmla="*/ 742 w 1484"/>
              <a:gd name="T5" fmla="*/ 1484 h 1484"/>
              <a:gd name="T6" fmla="*/ 1484 w 1484"/>
              <a:gd name="T7" fmla="*/ 742 h 1484"/>
              <a:gd name="T8" fmla="*/ 742 w 1484"/>
              <a:gd name="T9" fmla="*/ 0 h 1484"/>
              <a:gd name="T10" fmla="*/ 743 w 1484"/>
              <a:gd name="T11" fmla="*/ 942 h 1484"/>
              <a:gd name="T12" fmla="*/ 266 w 1484"/>
              <a:gd name="T13" fmla="*/ 1131 h 1484"/>
              <a:gd name="T14" fmla="*/ 742 w 1484"/>
              <a:gd name="T15" fmla="*/ 183 h 1484"/>
              <a:gd name="T16" fmla="*/ 742 w 1484"/>
              <a:gd name="T17" fmla="*/ 183 h 1484"/>
              <a:gd name="T18" fmla="*/ 742 w 1484"/>
              <a:gd name="T19" fmla="*/ 183 h 1484"/>
              <a:gd name="T20" fmla="*/ 1218 w 1484"/>
              <a:gd name="T21" fmla="*/ 1131 h 1484"/>
              <a:gd name="T22" fmla="*/ 743 w 1484"/>
              <a:gd name="T23" fmla="*/ 94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4" h="1484">
                <a:moveTo>
                  <a:pt x="742" y="0"/>
                </a:moveTo>
                <a:cubicBezTo>
                  <a:pt x="332" y="0"/>
                  <a:pt x="0" y="332"/>
                  <a:pt x="0" y="742"/>
                </a:cubicBezTo>
                <a:cubicBezTo>
                  <a:pt x="0" y="1151"/>
                  <a:pt x="332" y="1484"/>
                  <a:pt x="742" y="1484"/>
                </a:cubicBezTo>
                <a:cubicBezTo>
                  <a:pt x="1152" y="1484"/>
                  <a:pt x="1484" y="1151"/>
                  <a:pt x="1484" y="742"/>
                </a:cubicBezTo>
                <a:cubicBezTo>
                  <a:pt x="1484" y="332"/>
                  <a:pt x="1152" y="0"/>
                  <a:pt x="742" y="0"/>
                </a:cubicBezTo>
                <a:close/>
                <a:moveTo>
                  <a:pt x="743" y="942"/>
                </a:moveTo>
                <a:cubicBezTo>
                  <a:pt x="266" y="1131"/>
                  <a:pt x="266" y="1131"/>
                  <a:pt x="266" y="1131"/>
                </a:cubicBezTo>
                <a:cubicBezTo>
                  <a:pt x="742" y="183"/>
                  <a:pt x="742" y="183"/>
                  <a:pt x="742" y="183"/>
                </a:cubicBezTo>
                <a:cubicBezTo>
                  <a:pt x="742" y="183"/>
                  <a:pt x="742" y="183"/>
                  <a:pt x="742" y="183"/>
                </a:cubicBezTo>
                <a:cubicBezTo>
                  <a:pt x="742" y="183"/>
                  <a:pt x="742" y="183"/>
                  <a:pt x="742" y="183"/>
                </a:cubicBezTo>
                <a:cubicBezTo>
                  <a:pt x="1218" y="1131"/>
                  <a:pt x="1218" y="1131"/>
                  <a:pt x="1218" y="1131"/>
                </a:cubicBezTo>
                <a:lnTo>
                  <a:pt x="743" y="94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p:cNvGrpSpPr/>
          <p:nvPr userDrawn="1"/>
        </p:nvGrpSpPr>
        <p:grpSpPr>
          <a:xfrm>
            <a:off x="9516417" y="85502"/>
            <a:ext cx="575242" cy="343898"/>
            <a:chOff x="2453634" y="7289176"/>
            <a:chExt cx="3764603" cy="2250921"/>
          </a:xfrm>
          <a:solidFill>
            <a:schemeClr val="accent2"/>
          </a:solidFill>
        </p:grpSpPr>
        <p:sp>
          <p:nvSpPr>
            <p:cNvPr id="178" name="Freeform 177"/>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178"/>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79"/>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userDrawn="1"/>
        </p:nvGrpSpPr>
        <p:grpSpPr>
          <a:xfrm>
            <a:off x="965672" y="1086708"/>
            <a:ext cx="334386" cy="465168"/>
            <a:chOff x="9817768" y="3561350"/>
            <a:chExt cx="1937085" cy="2695071"/>
          </a:xfrm>
          <a:solidFill>
            <a:schemeClr val="accent2"/>
          </a:solidFill>
        </p:grpSpPr>
        <p:sp>
          <p:nvSpPr>
            <p:cNvPr id="182" name="Freeform 181"/>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8" name="Freeform 16"/>
          <p:cNvSpPr>
            <a:spLocks noChangeAspect="1" noEditPoints="1"/>
          </p:cNvSpPr>
          <p:nvPr userDrawn="1"/>
        </p:nvSpPr>
        <p:spPr bwMode="auto">
          <a:xfrm>
            <a:off x="11603829" y="6937468"/>
            <a:ext cx="948379" cy="66030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p:cNvGrpSpPr/>
          <p:nvPr userDrawn="1"/>
        </p:nvGrpSpPr>
        <p:grpSpPr>
          <a:xfrm>
            <a:off x="11736259" y="5617542"/>
            <a:ext cx="311308" cy="316699"/>
            <a:chOff x="8528940" y="2613975"/>
            <a:chExt cx="2162543" cy="2200306"/>
          </a:xfrm>
          <a:solidFill>
            <a:schemeClr val="accent2"/>
          </a:solidFill>
        </p:grpSpPr>
        <p:sp>
          <p:nvSpPr>
            <p:cNvPr id="190" name="Freeform 189"/>
            <p:cNvSpPr/>
            <p:nvPr/>
          </p:nvSpPr>
          <p:spPr bwMode="auto">
            <a:xfrm>
              <a:off x="9058182" y="3137768"/>
              <a:ext cx="1136696" cy="1136696"/>
            </a:xfrm>
            <a:custGeom>
              <a:avLst/>
              <a:gdLst>
                <a:gd name="connsiteX0" fmla="*/ 579406 w 1136696"/>
                <a:gd name="connsiteY0" fmla="*/ 229423 h 1136696"/>
                <a:gd name="connsiteX1" fmla="*/ 240481 w 1136696"/>
                <a:gd name="connsiteY1" fmla="*/ 568348 h 1136696"/>
                <a:gd name="connsiteX2" fmla="*/ 579406 w 1136696"/>
                <a:gd name="connsiteY2" fmla="*/ 907273 h 1136696"/>
                <a:gd name="connsiteX3" fmla="*/ 918331 w 1136696"/>
                <a:gd name="connsiteY3" fmla="*/ 568348 h 1136696"/>
                <a:gd name="connsiteX4" fmla="*/ 579406 w 1136696"/>
                <a:gd name="connsiteY4" fmla="*/ 229423 h 1136696"/>
                <a:gd name="connsiteX5" fmla="*/ 568348 w 1136696"/>
                <a:gd name="connsiteY5" fmla="*/ 0 h 1136696"/>
                <a:gd name="connsiteX6" fmla="*/ 1136696 w 1136696"/>
                <a:gd name="connsiteY6" fmla="*/ 568348 h 1136696"/>
                <a:gd name="connsiteX7" fmla="*/ 568348 w 1136696"/>
                <a:gd name="connsiteY7" fmla="*/ 1136696 h 1136696"/>
                <a:gd name="connsiteX8" fmla="*/ 0 w 1136696"/>
                <a:gd name="connsiteY8" fmla="*/ 568348 h 1136696"/>
                <a:gd name="connsiteX9" fmla="*/ 568348 w 1136696"/>
                <a:gd name="connsiteY9" fmla="*/ 0 h 113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696" h="1136696">
                  <a:moveTo>
                    <a:pt x="579406" y="229423"/>
                  </a:moveTo>
                  <a:cubicBezTo>
                    <a:pt x="392223" y="229423"/>
                    <a:pt x="240481" y="381165"/>
                    <a:pt x="240481" y="568348"/>
                  </a:cubicBezTo>
                  <a:cubicBezTo>
                    <a:pt x="240481" y="755531"/>
                    <a:pt x="392223" y="907273"/>
                    <a:pt x="579406" y="907273"/>
                  </a:cubicBezTo>
                  <a:cubicBezTo>
                    <a:pt x="766589" y="907273"/>
                    <a:pt x="918331" y="755531"/>
                    <a:pt x="918331" y="568348"/>
                  </a:cubicBezTo>
                  <a:cubicBezTo>
                    <a:pt x="918331" y="381165"/>
                    <a:pt x="766589" y="229423"/>
                    <a:pt x="579406" y="229423"/>
                  </a:cubicBezTo>
                  <a:close/>
                  <a:moveTo>
                    <a:pt x="568348" y="0"/>
                  </a:moveTo>
                  <a:cubicBezTo>
                    <a:pt x="882238" y="0"/>
                    <a:pt x="1136696" y="254458"/>
                    <a:pt x="1136696" y="568348"/>
                  </a:cubicBezTo>
                  <a:cubicBezTo>
                    <a:pt x="1136696" y="882238"/>
                    <a:pt x="882238" y="1136696"/>
                    <a:pt x="568348" y="1136696"/>
                  </a:cubicBezTo>
                  <a:cubicBezTo>
                    <a:pt x="254458" y="1136696"/>
                    <a:pt x="0" y="882238"/>
                    <a:pt x="0" y="568348"/>
                  </a:cubicBezTo>
                  <a:cubicBezTo>
                    <a:pt x="0" y="254458"/>
                    <a:pt x="254458" y="0"/>
                    <a:pt x="5683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9443650" y="2613975"/>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10325723"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p:cNvSpPr/>
            <p:nvPr/>
          </p:nvSpPr>
          <p:spPr bwMode="auto">
            <a:xfrm>
              <a:off x="9443650" y="444852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8528940" y="3523236"/>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rot="2700000">
              <a:off x="10087480" y="289417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rot="2700000">
              <a:off x="10068256" y="4160841"/>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p:cNvSpPr/>
            <p:nvPr/>
          </p:nvSpPr>
          <p:spPr bwMode="auto">
            <a:xfrm rot="2700000">
              <a:off x="8790260" y="4191397"/>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p:cNvSpPr/>
            <p:nvPr/>
          </p:nvSpPr>
          <p:spPr bwMode="auto">
            <a:xfrm rot="2700000">
              <a:off x="8797738" y="289032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Freeform 198"/>
          <p:cNvSpPr>
            <a:spLocks/>
          </p:cNvSpPr>
          <p:nvPr userDrawn="1"/>
        </p:nvSpPr>
        <p:spPr bwMode="auto">
          <a:xfrm>
            <a:off x="261368" y="-651227"/>
            <a:ext cx="1073065" cy="1071050"/>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ln>
        </p:spPr>
        <p:txBody>
          <a:bodyPr vert="horz" wrap="square" lIns="93221" tIns="46610" rIns="93221" bIns="46610" numCol="1" anchor="t" anchorCtr="0" compatLnSpc="1">
            <a:prstTxWarp prst="textNoShape">
              <a:avLst/>
            </a:prstTxWarp>
            <a:noAutofit/>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99"/>
          <p:cNvSpPr>
            <a:spLocks/>
          </p:cNvSpPr>
          <p:nvPr userDrawn="1"/>
        </p:nvSpPr>
        <p:spPr bwMode="auto">
          <a:xfrm rot="8819417">
            <a:off x="7103944" y="6602722"/>
            <a:ext cx="748568" cy="747163"/>
          </a:xfrm>
          <a:custGeom>
            <a:avLst/>
            <a:gdLst>
              <a:gd name="connsiteX0" fmla="*/ 383487 w 1353313"/>
              <a:gd name="connsiteY0" fmla="*/ 905287 h 1350963"/>
              <a:gd name="connsiteX1" fmla="*/ 412132 w 1353313"/>
              <a:gd name="connsiteY1" fmla="*/ 940005 h 1350963"/>
              <a:gd name="connsiteX2" fmla="*/ 676656 w 1353313"/>
              <a:gd name="connsiteY2" fmla="*/ 1049575 h 1350963"/>
              <a:gd name="connsiteX3" fmla="*/ 752049 w 1353313"/>
              <a:gd name="connsiteY3" fmla="*/ 1041975 h 1350963"/>
              <a:gd name="connsiteX4" fmla="*/ 781286 w 1353313"/>
              <a:gd name="connsiteY4" fmla="*/ 1032899 h 1350963"/>
              <a:gd name="connsiteX5" fmla="*/ 793594 w 1353313"/>
              <a:gd name="connsiteY5" fmla="*/ 1067314 h 1350963"/>
              <a:gd name="connsiteX6" fmla="*/ 880520 w 1353313"/>
              <a:gd name="connsiteY6" fmla="*/ 1316925 h 1350963"/>
              <a:gd name="connsiteX7" fmla="*/ 672654 w 1353313"/>
              <a:gd name="connsiteY7" fmla="*/ 1350963 h 1350963"/>
              <a:gd name="connsiteX8" fmla="*/ 135982 w 1353313"/>
              <a:gd name="connsiteY8" fmla="*/ 1078660 h 1350963"/>
              <a:gd name="connsiteX9" fmla="*/ 1018574 w 1353313"/>
              <a:gd name="connsiteY9" fmla="*/ 826213 h 1350963"/>
              <a:gd name="connsiteX10" fmla="*/ 1027414 w 1353313"/>
              <a:gd name="connsiteY10" fmla="*/ 829606 h 1350963"/>
              <a:gd name="connsiteX11" fmla="*/ 1301207 w 1353313"/>
              <a:gd name="connsiteY11" fmla="*/ 934696 h 1350963"/>
              <a:gd name="connsiteX12" fmla="*/ 918864 w 1353313"/>
              <a:gd name="connsiteY12" fmla="*/ 1304925 h 1350963"/>
              <a:gd name="connsiteX13" fmla="*/ 819807 w 1353313"/>
              <a:gd name="connsiteY13" fmla="*/ 1020942 h 1350963"/>
              <a:gd name="connsiteX14" fmla="*/ 822270 w 1353313"/>
              <a:gd name="connsiteY14" fmla="*/ 1020177 h 1350963"/>
              <a:gd name="connsiteX15" fmla="*/ 986861 w 1353313"/>
              <a:gd name="connsiteY15" fmla="*/ 884640 h 1350963"/>
              <a:gd name="connsiteX16" fmla="*/ 1330677 w 1353313"/>
              <a:gd name="connsiteY16" fmla="*/ 503238 h 1350963"/>
              <a:gd name="connsiteX17" fmla="*/ 1315552 w 1353313"/>
              <a:gd name="connsiteY17" fmla="*/ 896938 h 1350963"/>
              <a:gd name="connsiteX18" fmla="*/ 1073087 w 1353313"/>
              <a:gd name="connsiteY18" fmla="*/ 804310 h 1350963"/>
              <a:gd name="connsiteX19" fmla="*/ 1031495 w 1353313"/>
              <a:gd name="connsiteY19" fmla="*/ 788421 h 1350963"/>
              <a:gd name="connsiteX20" fmla="*/ 1043150 w 1353313"/>
              <a:gd name="connsiteY20" fmla="*/ 750874 h 1350963"/>
              <a:gd name="connsiteX21" fmla="*/ 1050750 w 1353313"/>
              <a:gd name="connsiteY21" fmla="*/ 675481 h 1350963"/>
              <a:gd name="connsiteX22" fmla="*/ 1043150 w 1353313"/>
              <a:gd name="connsiteY22" fmla="*/ 600088 h 1350963"/>
              <a:gd name="connsiteX23" fmla="*/ 1039747 w 1353313"/>
              <a:gd name="connsiteY23" fmla="*/ 589126 h 1350963"/>
              <a:gd name="connsiteX24" fmla="*/ 1057205 w 1353313"/>
              <a:gd name="connsiteY24" fmla="*/ 583972 h 1350963"/>
              <a:gd name="connsiteX25" fmla="*/ 1330677 w 1353313"/>
              <a:gd name="connsiteY25" fmla="*/ 503238 h 1350963"/>
              <a:gd name="connsiteX26" fmla="*/ 672618 w 1353313"/>
              <a:gd name="connsiteY26" fmla="*/ 0 h 1350963"/>
              <a:gd name="connsiteX27" fmla="*/ 793517 w 1353313"/>
              <a:gd name="connsiteY27" fmla="*/ 7569 h 1350963"/>
              <a:gd name="connsiteX28" fmla="*/ 1227995 w 1353313"/>
              <a:gd name="connsiteY28" fmla="*/ 287637 h 1350963"/>
              <a:gd name="connsiteX29" fmla="*/ 1318669 w 1353313"/>
              <a:gd name="connsiteY29" fmla="*/ 465517 h 1350963"/>
              <a:gd name="connsiteX30" fmla="*/ 1050898 w 1353313"/>
              <a:gd name="connsiteY30" fmla="*/ 543754 h 1350963"/>
              <a:gd name="connsiteX31" fmla="*/ 1027761 w 1353313"/>
              <a:gd name="connsiteY31" fmla="*/ 550514 h 1350963"/>
              <a:gd name="connsiteX32" fmla="*/ 1021352 w 1353313"/>
              <a:gd name="connsiteY32" fmla="*/ 529867 h 1350963"/>
              <a:gd name="connsiteX33" fmla="*/ 676656 w 1353313"/>
              <a:gd name="connsiteY33" fmla="*/ 301387 h 1350963"/>
              <a:gd name="connsiteX34" fmla="*/ 302562 w 1353313"/>
              <a:gd name="connsiteY34" fmla="*/ 675481 h 1350963"/>
              <a:gd name="connsiteX35" fmla="*/ 331960 w 1353313"/>
              <a:gd name="connsiteY35" fmla="*/ 821095 h 1350963"/>
              <a:gd name="connsiteX36" fmla="*/ 359245 w 1353313"/>
              <a:gd name="connsiteY36" fmla="*/ 871363 h 1350963"/>
              <a:gd name="connsiteX37" fmla="*/ 354910 w 1353313"/>
              <a:gd name="connsiteY37" fmla="*/ 874372 h 1350963"/>
              <a:gd name="connsiteX38" fmla="*/ 109686 w 1353313"/>
              <a:gd name="connsiteY38" fmla="*/ 1044575 h 1350963"/>
              <a:gd name="connsiteX39" fmla="*/ 45458 w 1353313"/>
              <a:gd name="connsiteY39" fmla="*/ 435240 h 1350963"/>
              <a:gd name="connsiteX40" fmla="*/ 287255 w 1353313"/>
              <a:gd name="connsiteY40" fmla="*/ 121110 h 1350963"/>
              <a:gd name="connsiteX41" fmla="*/ 672618 w 1353313"/>
              <a:gd name="connsiteY41"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3313" h="1350963">
                <a:moveTo>
                  <a:pt x="383487" y="905287"/>
                </a:moveTo>
                <a:lnTo>
                  <a:pt x="412132" y="940005"/>
                </a:lnTo>
                <a:cubicBezTo>
                  <a:pt x="479830" y="1007703"/>
                  <a:pt x="573353" y="1049575"/>
                  <a:pt x="676656" y="1049575"/>
                </a:cubicBezTo>
                <a:cubicBezTo>
                  <a:pt x="702482" y="1049575"/>
                  <a:pt x="727696" y="1046958"/>
                  <a:pt x="752049" y="1041975"/>
                </a:cubicBezTo>
                <a:lnTo>
                  <a:pt x="781286" y="1032899"/>
                </a:lnTo>
                <a:lnTo>
                  <a:pt x="793594" y="1067314"/>
                </a:lnTo>
                <a:cubicBezTo>
                  <a:pt x="793594" y="1067314"/>
                  <a:pt x="793594" y="1067314"/>
                  <a:pt x="880520" y="1316925"/>
                </a:cubicBezTo>
                <a:cubicBezTo>
                  <a:pt x="812491" y="1339617"/>
                  <a:pt x="740683" y="1350963"/>
                  <a:pt x="672654" y="1350963"/>
                </a:cubicBezTo>
                <a:cubicBezTo>
                  <a:pt x="457229" y="1350963"/>
                  <a:pt x="264481" y="1252631"/>
                  <a:pt x="135982" y="1078660"/>
                </a:cubicBezTo>
                <a:close/>
                <a:moveTo>
                  <a:pt x="1018574" y="826213"/>
                </a:moveTo>
                <a:lnTo>
                  <a:pt x="1027414" y="829606"/>
                </a:lnTo>
                <a:cubicBezTo>
                  <a:pt x="1100512" y="857663"/>
                  <a:pt x="1190479" y="892195"/>
                  <a:pt x="1301207" y="934696"/>
                </a:cubicBezTo>
                <a:cubicBezTo>
                  <a:pt x="1229281" y="1108477"/>
                  <a:pt x="1096786" y="1236924"/>
                  <a:pt x="918864" y="1304925"/>
                </a:cubicBezTo>
                <a:lnTo>
                  <a:pt x="819807" y="1020942"/>
                </a:lnTo>
                <a:lnTo>
                  <a:pt x="822270" y="1020177"/>
                </a:lnTo>
                <a:cubicBezTo>
                  <a:pt x="889404" y="991781"/>
                  <a:pt x="946524" y="944346"/>
                  <a:pt x="986861" y="884640"/>
                </a:cubicBezTo>
                <a:close/>
                <a:moveTo>
                  <a:pt x="1330677" y="503238"/>
                </a:moveTo>
                <a:cubicBezTo>
                  <a:pt x="1364707" y="635733"/>
                  <a:pt x="1360926" y="764443"/>
                  <a:pt x="1315552" y="896938"/>
                </a:cubicBezTo>
                <a:cubicBezTo>
                  <a:pt x="1315552" y="896938"/>
                  <a:pt x="1315552" y="896938"/>
                  <a:pt x="1073087" y="804310"/>
                </a:cubicBezTo>
                <a:lnTo>
                  <a:pt x="1031495" y="788421"/>
                </a:lnTo>
                <a:lnTo>
                  <a:pt x="1043150" y="750874"/>
                </a:lnTo>
                <a:cubicBezTo>
                  <a:pt x="1048133" y="726521"/>
                  <a:pt x="1050750" y="701307"/>
                  <a:pt x="1050750" y="675481"/>
                </a:cubicBezTo>
                <a:cubicBezTo>
                  <a:pt x="1050750" y="649655"/>
                  <a:pt x="1048133" y="624441"/>
                  <a:pt x="1043150" y="600088"/>
                </a:cubicBezTo>
                <a:lnTo>
                  <a:pt x="1039747" y="589126"/>
                </a:lnTo>
                <a:lnTo>
                  <a:pt x="1057205" y="583972"/>
                </a:lnTo>
                <a:cubicBezTo>
                  <a:pt x="1130218" y="562417"/>
                  <a:pt x="1220079" y="535889"/>
                  <a:pt x="1330677" y="503238"/>
                </a:cubicBezTo>
                <a:close/>
                <a:moveTo>
                  <a:pt x="672618" y="0"/>
                </a:moveTo>
                <a:cubicBezTo>
                  <a:pt x="714177" y="0"/>
                  <a:pt x="751958" y="3785"/>
                  <a:pt x="793517" y="7569"/>
                </a:cubicBezTo>
                <a:cubicBezTo>
                  <a:pt x="971086" y="41632"/>
                  <a:pt x="1125987" y="140034"/>
                  <a:pt x="1227995" y="287637"/>
                </a:cubicBezTo>
                <a:cubicBezTo>
                  <a:pt x="1269554" y="344407"/>
                  <a:pt x="1296001" y="401177"/>
                  <a:pt x="1318669" y="465517"/>
                </a:cubicBezTo>
                <a:cubicBezTo>
                  <a:pt x="1318669" y="465517"/>
                  <a:pt x="1318669" y="465517"/>
                  <a:pt x="1050898" y="543754"/>
                </a:cubicBezTo>
                <a:lnTo>
                  <a:pt x="1027761" y="550514"/>
                </a:lnTo>
                <a:lnTo>
                  <a:pt x="1021352" y="529867"/>
                </a:lnTo>
                <a:cubicBezTo>
                  <a:pt x="964561" y="395599"/>
                  <a:pt x="831611" y="301387"/>
                  <a:pt x="676656" y="301387"/>
                </a:cubicBezTo>
                <a:cubicBezTo>
                  <a:pt x="470050" y="301387"/>
                  <a:pt x="302562" y="468875"/>
                  <a:pt x="302562" y="675481"/>
                </a:cubicBezTo>
                <a:cubicBezTo>
                  <a:pt x="302562" y="727133"/>
                  <a:pt x="313030" y="776339"/>
                  <a:pt x="331960" y="821095"/>
                </a:cubicBezTo>
                <a:lnTo>
                  <a:pt x="359245" y="871363"/>
                </a:lnTo>
                <a:lnTo>
                  <a:pt x="354910" y="874372"/>
                </a:lnTo>
                <a:cubicBezTo>
                  <a:pt x="289440" y="919813"/>
                  <a:pt x="208860" y="975741"/>
                  <a:pt x="109686" y="1044575"/>
                </a:cubicBezTo>
                <a:cubicBezTo>
                  <a:pt x="-7435" y="862910"/>
                  <a:pt x="-33881" y="635828"/>
                  <a:pt x="45458" y="435240"/>
                </a:cubicBezTo>
                <a:cubicBezTo>
                  <a:pt x="94573" y="306560"/>
                  <a:pt x="177691" y="200589"/>
                  <a:pt x="287255" y="121110"/>
                </a:cubicBezTo>
                <a:cubicBezTo>
                  <a:pt x="404375" y="41632"/>
                  <a:pt x="536608" y="0"/>
                  <a:pt x="6726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p:cNvGrpSpPr/>
          <p:nvPr userDrawn="1"/>
        </p:nvGrpSpPr>
        <p:grpSpPr>
          <a:xfrm flipH="1">
            <a:off x="9576107" y="5249958"/>
            <a:ext cx="771346" cy="576567"/>
            <a:chOff x="4008508" y="7417591"/>
            <a:chExt cx="6251575" cy="4673602"/>
          </a:xfrm>
          <a:solidFill>
            <a:schemeClr val="accent2"/>
          </a:solidFill>
        </p:grpSpPr>
        <p:sp>
          <p:nvSpPr>
            <p:cNvPr id="202" name="Freeform 9"/>
            <p:cNvSpPr>
              <a:spLocks noEditPoints="1"/>
            </p:cNvSpPr>
            <p:nvPr/>
          </p:nvSpPr>
          <p:spPr bwMode="auto">
            <a:xfrm>
              <a:off x="4008508" y="7417591"/>
              <a:ext cx="6251575" cy="4673602"/>
            </a:xfrm>
            <a:custGeom>
              <a:avLst/>
              <a:gdLst>
                <a:gd name="T0" fmla="*/ 1479 w 1664"/>
                <a:gd name="T1" fmla="*/ 0 h 1244"/>
                <a:gd name="T2" fmla="*/ 186 w 1664"/>
                <a:gd name="T3" fmla="*/ 0 h 1244"/>
                <a:gd name="T4" fmla="*/ 0 w 1664"/>
                <a:gd name="T5" fmla="*/ 186 h 1244"/>
                <a:gd name="T6" fmla="*/ 0 w 1664"/>
                <a:gd name="T7" fmla="*/ 767 h 1244"/>
                <a:gd name="T8" fmla="*/ 186 w 1664"/>
                <a:gd name="T9" fmla="*/ 952 h 1244"/>
                <a:gd name="T10" fmla="*/ 302 w 1664"/>
                <a:gd name="T11" fmla="*/ 952 h 1244"/>
                <a:gd name="T12" fmla="*/ 459 w 1664"/>
                <a:gd name="T13" fmla="*/ 1224 h 1244"/>
                <a:gd name="T14" fmla="*/ 494 w 1664"/>
                <a:gd name="T15" fmla="*/ 1244 h 1244"/>
                <a:gd name="T16" fmla="*/ 529 w 1664"/>
                <a:gd name="T17" fmla="*/ 1224 h 1244"/>
                <a:gd name="T18" fmla="*/ 686 w 1664"/>
                <a:gd name="T19" fmla="*/ 952 h 1244"/>
                <a:gd name="T20" fmla="*/ 1479 w 1664"/>
                <a:gd name="T21" fmla="*/ 952 h 1244"/>
                <a:gd name="T22" fmla="*/ 1664 w 1664"/>
                <a:gd name="T23" fmla="*/ 767 h 1244"/>
                <a:gd name="T24" fmla="*/ 1664 w 1664"/>
                <a:gd name="T25" fmla="*/ 186 h 1244"/>
                <a:gd name="T26" fmla="*/ 1479 w 1664"/>
                <a:gd name="T27" fmla="*/ 0 h 1244"/>
                <a:gd name="T28" fmla="*/ 1584 w 1664"/>
                <a:gd name="T29" fmla="*/ 767 h 1244"/>
                <a:gd name="T30" fmla="*/ 1479 w 1664"/>
                <a:gd name="T31" fmla="*/ 872 h 1244"/>
                <a:gd name="T32" fmla="*/ 663 w 1664"/>
                <a:gd name="T33" fmla="*/ 872 h 1244"/>
                <a:gd name="T34" fmla="*/ 628 w 1664"/>
                <a:gd name="T35" fmla="*/ 892 h 1244"/>
                <a:gd name="T36" fmla="*/ 494 w 1664"/>
                <a:gd name="T37" fmla="*/ 1124 h 1244"/>
                <a:gd name="T38" fmla="*/ 359 w 1664"/>
                <a:gd name="T39" fmla="*/ 892 h 1244"/>
                <a:gd name="T40" fmla="*/ 325 w 1664"/>
                <a:gd name="T41" fmla="*/ 872 h 1244"/>
                <a:gd name="T42" fmla="*/ 186 w 1664"/>
                <a:gd name="T43" fmla="*/ 872 h 1244"/>
                <a:gd name="T44" fmla="*/ 80 w 1664"/>
                <a:gd name="T45" fmla="*/ 767 h 1244"/>
                <a:gd name="T46" fmla="*/ 80 w 1664"/>
                <a:gd name="T47" fmla="*/ 186 h 1244"/>
                <a:gd name="T48" fmla="*/ 186 w 1664"/>
                <a:gd name="T49" fmla="*/ 80 h 1244"/>
                <a:gd name="T50" fmla="*/ 1479 w 1664"/>
                <a:gd name="T51" fmla="*/ 80 h 1244"/>
                <a:gd name="T52" fmla="*/ 1584 w 1664"/>
                <a:gd name="T53" fmla="*/ 186 h 1244"/>
                <a:gd name="T54" fmla="*/ 1584 w 1664"/>
                <a:gd name="T55" fmla="*/ 76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4" h="1244">
                  <a:moveTo>
                    <a:pt x="1479" y="0"/>
                  </a:moveTo>
                  <a:cubicBezTo>
                    <a:pt x="186" y="0"/>
                    <a:pt x="186" y="0"/>
                    <a:pt x="186" y="0"/>
                  </a:cubicBezTo>
                  <a:cubicBezTo>
                    <a:pt x="83" y="0"/>
                    <a:pt x="0" y="83"/>
                    <a:pt x="0" y="186"/>
                  </a:cubicBezTo>
                  <a:cubicBezTo>
                    <a:pt x="0" y="767"/>
                    <a:pt x="0" y="767"/>
                    <a:pt x="0" y="767"/>
                  </a:cubicBezTo>
                  <a:cubicBezTo>
                    <a:pt x="0" y="869"/>
                    <a:pt x="83" y="952"/>
                    <a:pt x="186" y="952"/>
                  </a:cubicBezTo>
                  <a:cubicBezTo>
                    <a:pt x="302" y="952"/>
                    <a:pt x="302" y="952"/>
                    <a:pt x="302" y="952"/>
                  </a:cubicBezTo>
                  <a:cubicBezTo>
                    <a:pt x="459" y="1224"/>
                    <a:pt x="459" y="1224"/>
                    <a:pt x="459" y="1224"/>
                  </a:cubicBezTo>
                  <a:cubicBezTo>
                    <a:pt x="466" y="1236"/>
                    <a:pt x="480" y="1244"/>
                    <a:pt x="494" y="1244"/>
                  </a:cubicBezTo>
                  <a:cubicBezTo>
                    <a:pt x="508" y="1244"/>
                    <a:pt x="521" y="1236"/>
                    <a:pt x="529" y="1224"/>
                  </a:cubicBezTo>
                  <a:cubicBezTo>
                    <a:pt x="686" y="952"/>
                    <a:pt x="686" y="952"/>
                    <a:pt x="686" y="952"/>
                  </a:cubicBezTo>
                  <a:cubicBezTo>
                    <a:pt x="1479" y="952"/>
                    <a:pt x="1479" y="952"/>
                    <a:pt x="1479" y="952"/>
                  </a:cubicBezTo>
                  <a:cubicBezTo>
                    <a:pt x="1581" y="952"/>
                    <a:pt x="1664" y="869"/>
                    <a:pt x="1664" y="767"/>
                  </a:cubicBezTo>
                  <a:cubicBezTo>
                    <a:pt x="1664" y="186"/>
                    <a:pt x="1664" y="186"/>
                    <a:pt x="1664" y="186"/>
                  </a:cubicBezTo>
                  <a:cubicBezTo>
                    <a:pt x="1664" y="83"/>
                    <a:pt x="1581" y="0"/>
                    <a:pt x="1479" y="0"/>
                  </a:cubicBezTo>
                  <a:close/>
                  <a:moveTo>
                    <a:pt x="1584" y="767"/>
                  </a:moveTo>
                  <a:cubicBezTo>
                    <a:pt x="1584" y="825"/>
                    <a:pt x="1537" y="872"/>
                    <a:pt x="1479" y="872"/>
                  </a:cubicBezTo>
                  <a:cubicBezTo>
                    <a:pt x="663" y="872"/>
                    <a:pt x="663" y="872"/>
                    <a:pt x="663" y="872"/>
                  </a:cubicBezTo>
                  <a:cubicBezTo>
                    <a:pt x="649" y="872"/>
                    <a:pt x="636" y="879"/>
                    <a:pt x="628" y="892"/>
                  </a:cubicBezTo>
                  <a:cubicBezTo>
                    <a:pt x="494" y="1124"/>
                    <a:pt x="494" y="1124"/>
                    <a:pt x="494" y="1124"/>
                  </a:cubicBezTo>
                  <a:cubicBezTo>
                    <a:pt x="359" y="892"/>
                    <a:pt x="359" y="892"/>
                    <a:pt x="359" y="892"/>
                  </a:cubicBezTo>
                  <a:cubicBezTo>
                    <a:pt x="352" y="879"/>
                    <a:pt x="339" y="872"/>
                    <a:pt x="325" y="872"/>
                  </a:cubicBezTo>
                  <a:cubicBezTo>
                    <a:pt x="186" y="872"/>
                    <a:pt x="186" y="872"/>
                    <a:pt x="186" y="872"/>
                  </a:cubicBezTo>
                  <a:cubicBezTo>
                    <a:pt x="128" y="872"/>
                    <a:pt x="80" y="825"/>
                    <a:pt x="80" y="767"/>
                  </a:cubicBezTo>
                  <a:cubicBezTo>
                    <a:pt x="80" y="186"/>
                    <a:pt x="80" y="186"/>
                    <a:pt x="80" y="186"/>
                  </a:cubicBezTo>
                  <a:cubicBezTo>
                    <a:pt x="80" y="128"/>
                    <a:pt x="128" y="80"/>
                    <a:pt x="186" y="80"/>
                  </a:cubicBezTo>
                  <a:cubicBezTo>
                    <a:pt x="1479" y="80"/>
                    <a:pt x="1479" y="80"/>
                    <a:pt x="1479" y="80"/>
                  </a:cubicBezTo>
                  <a:cubicBezTo>
                    <a:pt x="1537" y="80"/>
                    <a:pt x="1584" y="128"/>
                    <a:pt x="1584" y="186"/>
                  </a:cubicBezTo>
                  <a:lnTo>
                    <a:pt x="1584" y="7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0"/>
            <p:cNvSpPr>
              <a:spLocks noEditPoints="1"/>
            </p:cNvSpPr>
            <p:nvPr/>
          </p:nvSpPr>
          <p:spPr bwMode="auto">
            <a:xfrm>
              <a:off x="46593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0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3" y="378"/>
                    <a:pt x="378" y="293"/>
                    <a:pt x="378" y="189"/>
                  </a:cubicBezTo>
                  <a:cubicBezTo>
                    <a:pt x="378" y="85"/>
                    <a:pt x="293" y="0"/>
                    <a:pt x="189" y="0"/>
                  </a:cubicBezTo>
                  <a:close/>
                  <a:moveTo>
                    <a:pt x="189" y="298"/>
                  </a:moveTo>
                  <a:cubicBezTo>
                    <a:pt x="129" y="298"/>
                    <a:pt x="80" y="249"/>
                    <a:pt x="80" y="189"/>
                  </a:cubicBezTo>
                  <a:cubicBezTo>
                    <a:pt x="80"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11"/>
            <p:cNvSpPr>
              <a:spLocks noEditPoints="1"/>
            </p:cNvSpPr>
            <p:nvPr/>
          </p:nvSpPr>
          <p:spPr bwMode="auto">
            <a:xfrm>
              <a:off x="6424683" y="8484391"/>
              <a:ext cx="1419225" cy="1420813"/>
            </a:xfrm>
            <a:custGeom>
              <a:avLst/>
              <a:gdLst>
                <a:gd name="T0" fmla="*/ 189 w 378"/>
                <a:gd name="T1" fmla="*/ 0 h 378"/>
                <a:gd name="T2" fmla="*/ 0 w 378"/>
                <a:gd name="T3" fmla="*/ 189 h 378"/>
                <a:gd name="T4" fmla="*/ 189 w 378"/>
                <a:gd name="T5" fmla="*/ 378 h 378"/>
                <a:gd name="T6" fmla="*/ 378 w 378"/>
                <a:gd name="T7" fmla="*/ 189 h 378"/>
                <a:gd name="T8" fmla="*/ 189 w 378"/>
                <a:gd name="T9" fmla="*/ 0 h 378"/>
                <a:gd name="T10" fmla="*/ 189 w 378"/>
                <a:gd name="T11" fmla="*/ 298 h 378"/>
                <a:gd name="T12" fmla="*/ 81 w 378"/>
                <a:gd name="T13" fmla="*/ 189 h 378"/>
                <a:gd name="T14" fmla="*/ 189 w 378"/>
                <a:gd name="T15" fmla="*/ 80 h 378"/>
                <a:gd name="T16" fmla="*/ 298 w 378"/>
                <a:gd name="T17" fmla="*/ 189 h 378"/>
                <a:gd name="T18" fmla="*/ 189 w 378"/>
                <a:gd name="T19" fmla="*/ 29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189" y="0"/>
                  </a:moveTo>
                  <a:cubicBezTo>
                    <a:pt x="85" y="0"/>
                    <a:pt x="0" y="85"/>
                    <a:pt x="0" y="189"/>
                  </a:cubicBezTo>
                  <a:cubicBezTo>
                    <a:pt x="0" y="293"/>
                    <a:pt x="85" y="378"/>
                    <a:pt x="189" y="378"/>
                  </a:cubicBezTo>
                  <a:cubicBezTo>
                    <a:pt x="294" y="378"/>
                    <a:pt x="378" y="293"/>
                    <a:pt x="378" y="189"/>
                  </a:cubicBezTo>
                  <a:cubicBezTo>
                    <a:pt x="378" y="85"/>
                    <a:pt x="294" y="0"/>
                    <a:pt x="189" y="0"/>
                  </a:cubicBezTo>
                  <a:close/>
                  <a:moveTo>
                    <a:pt x="189" y="298"/>
                  </a:moveTo>
                  <a:cubicBezTo>
                    <a:pt x="129" y="298"/>
                    <a:pt x="81" y="249"/>
                    <a:pt x="81" y="189"/>
                  </a:cubicBezTo>
                  <a:cubicBezTo>
                    <a:pt x="81" y="129"/>
                    <a:pt x="129" y="80"/>
                    <a:pt x="189" y="80"/>
                  </a:cubicBezTo>
                  <a:cubicBezTo>
                    <a:pt x="249" y="80"/>
                    <a:pt x="298" y="129"/>
                    <a:pt x="298" y="189"/>
                  </a:cubicBezTo>
                  <a:cubicBezTo>
                    <a:pt x="298" y="249"/>
                    <a:pt x="249" y="298"/>
                    <a:pt x="189" y="29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12"/>
            <p:cNvSpPr>
              <a:spLocks noChangeArrowheads="1"/>
            </p:cNvSpPr>
            <p:nvPr/>
          </p:nvSpPr>
          <p:spPr bwMode="auto">
            <a:xfrm>
              <a:off x="8193158" y="8484391"/>
              <a:ext cx="1416050" cy="142081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p:cNvGrpSpPr/>
          <p:nvPr userDrawn="1"/>
        </p:nvGrpSpPr>
        <p:grpSpPr>
          <a:xfrm rot="5400000">
            <a:off x="12498959" y="-248056"/>
            <a:ext cx="423577" cy="1119342"/>
            <a:chOff x="7135813" y="-2359018"/>
            <a:chExt cx="1249362" cy="1506530"/>
          </a:xfrm>
          <a:solidFill>
            <a:schemeClr val="accent2"/>
          </a:solidFill>
        </p:grpSpPr>
        <p:sp>
          <p:nvSpPr>
            <p:cNvPr id="207" name="Rectangle 154"/>
            <p:cNvSpPr>
              <a:spLocks noChangeArrowheads="1"/>
            </p:cNvSpPr>
            <p:nvPr/>
          </p:nvSpPr>
          <p:spPr bwMode="auto">
            <a:xfrm>
              <a:off x="7135813" y="-1401763"/>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155"/>
            <p:cNvSpPr>
              <a:spLocks noChangeArrowheads="1"/>
            </p:cNvSpPr>
            <p:nvPr/>
          </p:nvSpPr>
          <p:spPr bwMode="auto">
            <a:xfrm>
              <a:off x="7135813" y="-2028536"/>
              <a:ext cx="374650" cy="5492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156"/>
            <p:cNvSpPr>
              <a:spLocks noChangeArrowheads="1"/>
            </p:cNvSpPr>
            <p:nvPr/>
          </p:nvSpPr>
          <p:spPr bwMode="auto">
            <a:xfrm>
              <a:off x="7570788" y="-1295400"/>
              <a:ext cx="374650" cy="442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157"/>
            <p:cNvSpPr>
              <a:spLocks noChangeArrowheads="1"/>
            </p:cNvSpPr>
            <p:nvPr/>
          </p:nvSpPr>
          <p:spPr bwMode="auto">
            <a:xfrm>
              <a:off x="7570788" y="-2205831"/>
              <a:ext cx="374650" cy="8366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158"/>
            <p:cNvSpPr>
              <a:spLocks noChangeArrowheads="1"/>
            </p:cNvSpPr>
            <p:nvPr/>
          </p:nvSpPr>
          <p:spPr bwMode="auto">
            <a:xfrm>
              <a:off x="8007350" y="-1787525"/>
              <a:ext cx="377825" cy="9350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159"/>
            <p:cNvSpPr>
              <a:spLocks noChangeArrowheads="1"/>
            </p:cNvSpPr>
            <p:nvPr/>
          </p:nvSpPr>
          <p:spPr bwMode="auto">
            <a:xfrm>
              <a:off x="8007350" y="-2359018"/>
              <a:ext cx="377825" cy="5095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Oval 212"/>
          <p:cNvSpPr/>
          <p:nvPr userDrawn="1"/>
        </p:nvSpPr>
        <p:spPr bwMode="auto">
          <a:xfrm>
            <a:off x="4506101" y="6947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userDrawn="1"/>
        </p:nvSpPr>
        <p:spPr bwMode="auto">
          <a:xfrm>
            <a:off x="4170990" y="1670827"/>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p:cNvSpPr/>
          <p:nvPr userDrawn="1"/>
        </p:nvSpPr>
        <p:spPr bwMode="auto">
          <a:xfrm>
            <a:off x="2965336" y="235366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userDrawn="1"/>
        </p:nvSpPr>
        <p:spPr bwMode="auto">
          <a:xfrm>
            <a:off x="679802" y="66992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userDrawn="1"/>
        </p:nvSpPr>
        <p:spPr bwMode="auto">
          <a:xfrm>
            <a:off x="793555" y="351307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userDrawn="1"/>
        </p:nvSpPr>
        <p:spPr bwMode="auto">
          <a:xfrm>
            <a:off x="1672807" y="517244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p:cNvSpPr/>
          <p:nvPr userDrawn="1"/>
        </p:nvSpPr>
        <p:spPr bwMode="auto">
          <a:xfrm>
            <a:off x="3677896" y="432261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p:cNvSpPr/>
          <p:nvPr userDrawn="1"/>
        </p:nvSpPr>
        <p:spPr bwMode="auto">
          <a:xfrm>
            <a:off x="9018715" y="6759952"/>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p:cNvSpPr/>
          <p:nvPr userDrawn="1"/>
        </p:nvSpPr>
        <p:spPr bwMode="auto">
          <a:xfrm>
            <a:off x="9326834" y="494970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p:cNvSpPr/>
          <p:nvPr userDrawn="1"/>
        </p:nvSpPr>
        <p:spPr bwMode="auto">
          <a:xfrm>
            <a:off x="12072428" y="258295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p:cNvSpPr/>
          <p:nvPr userDrawn="1"/>
        </p:nvSpPr>
        <p:spPr bwMode="auto">
          <a:xfrm>
            <a:off x="10528763" y="74460"/>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p:cNvSpPr/>
          <p:nvPr userDrawn="1"/>
        </p:nvSpPr>
        <p:spPr bwMode="auto">
          <a:xfrm>
            <a:off x="489076" y="6937468"/>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p:cNvSpPr/>
          <p:nvPr userDrawn="1"/>
        </p:nvSpPr>
        <p:spPr bwMode="auto">
          <a:xfrm>
            <a:off x="7030663" y="646654"/>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p:cNvSpPr/>
          <p:nvPr userDrawn="1"/>
        </p:nvSpPr>
        <p:spPr bwMode="auto">
          <a:xfrm>
            <a:off x="6294760" y="-631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p:cNvSpPr/>
          <p:nvPr userDrawn="1"/>
        </p:nvSpPr>
        <p:spPr bwMode="auto">
          <a:xfrm>
            <a:off x="-93703" y="395954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p:cNvSpPr/>
          <p:nvPr userDrawn="1"/>
        </p:nvSpPr>
        <p:spPr bwMode="auto">
          <a:xfrm>
            <a:off x="8496476" y="19984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p:cNvSpPr/>
          <p:nvPr userDrawn="1"/>
        </p:nvSpPr>
        <p:spPr bwMode="auto">
          <a:xfrm>
            <a:off x="3611059" y="311892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p:cNvSpPr/>
          <p:nvPr userDrawn="1"/>
        </p:nvSpPr>
        <p:spPr bwMode="auto">
          <a:xfrm>
            <a:off x="6244516" y="83868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p:cNvSpPr/>
          <p:nvPr userDrawn="1"/>
        </p:nvSpPr>
        <p:spPr bwMode="auto">
          <a:xfrm>
            <a:off x="2764648" y="416433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p:cNvSpPr/>
          <p:nvPr userDrawn="1"/>
        </p:nvSpPr>
        <p:spPr bwMode="auto">
          <a:xfrm>
            <a:off x="525907" y="4750358"/>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p:cNvSpPr/>
          <p:nvPr userDrawn="1"/>
        </p:nvSpPr>
        <p:spPr bwMode="auto">
          <a:xfrm>
            <a:off x="4816698" y="346491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Oval 233"/>
          <p:cNvSpPr/>
          <p:nvPr userDrawn="1"/>
        </p:nvSpPr>
        <p:spPr bwMode="auto">
          <a:xfrm>
            <a:off x="9826537" y="299494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p:cNvSpPr/>
          <p:nvPr userDrawn="1"/>
        </p:nvSpPr>
        <p:spPr bwMode="auto">
          <a:xfrm>
            <a:off x="7789824" y="5681141"/>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p:cNvSpPr/>
          <p:nvPr userDrawn="1"/>
        </p:nvSpPr>
        <p:spPr bwMode="auto">
          <a:xfrm>
            <a:off x="12021409" y="3440385"/>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userDrawn="1"/>
        </p:nvSpPr>
        <p:spPr bwMode="auto">
          <a:xfrm>
            <a:off x="11342495" y="569631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userDrawn="1"/>
        </p:nvSpPr>
        <p:spPr bwMode="auto">
          <a:xfrm>
            <a:off x="12355127" y="671220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userDrawn="1"/>
        </p:nvSpPr>
        <p:spPr bwMode="auto">
          <a:xfrm>
            <a:off x="1386214" y="5070684"/>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userDrawn="1"/>
        </p:nvSpPr>
        <p:spPr bwMode="auto">
          <a:xfrm>
            <a:off x="1957280" y="8694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userDrawn="1"/>
        </p:nvSpPr>
        <p:spPr bwMode="auto">
          <a:xfrm>
            <a:off x="6439338" y="615647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userDrawn="1"/>
        </p:nvSpPr>
        <p:spPr bwMode="auto">
          <a:xfrm>
            <a:off x="3947489" y="2201522"/>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userDrawn="1"/>
        </p:nvSpPr>
        <p:spPr bwMode="auto">
          <a:xfrm>
            <a:off x="5036035" y="114206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userDrawn="1"/>
        </p:nvSpPr>
        <p:spPr bwMode="auto">
          <a:xfrm>
            <a:off x="12008678" y="6611813"/>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p:cNvSpPr/>
          <p:nvPr userDrawn="1"/>
        </p:nvSpPr>
        <p:spPr bwMode="auto">
          <a:xfrm>
            <a:off x="7916389" y="593423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p:cNvSpPr/>
          <p:nvPr userDrawn="1"/>
        </p:nvSpPr>
        <p:spPr bwMode="auto">
          <a:xfrm>
            <a:off x="8029178" y="5725526"/>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userDrawn="1"/>
        </p:nvSpPr>
        <p:spPr bwMode="auto">
          <a:xfrm>
            <a:off x="2057177" y="5196779"/>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userDrawn="1"/>
        </p:nvSpPr>
        <p:spPr bwMode="auto">
          <a:xfrm>
            <a:off x="4875609" y="5842986"/>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5"/>
          <p:cNvSpPr>
            <a:spLocks noEditPoints="1"/>
          </p:cNvSpPr>
          <p:nvPr userDrawn="1"/>
        </p:nvSpPr>
        <p:spPr bwMode="auto">
          <a:xfrm>
            <a:off x="1216094" y="2942204"/>
            <a:ext cx="1795160" cy="1061200"/>
          </a:xfrm>
          <a:custGeom>
            <a:avLst/>
            <a:gdLst>
              <a:gd name="T0" fmla="*/ 443 w 538"/>
              <a:gd name="T1" fmla="*/ 316 h 316"/>
              <a:gd name="T2" fmla="*/ 95 w 538"/>
              <a:gd name="T3" fmla="*/ 316 h 316"/>
              <a:gd name="T4" fmla="*/ 0 w 538"/>
              <a:gd name="T5" fmla="*/ 220 h 316"/>
              <a:gd name="T6" fmla="*/ 95 w 538"/>
              <a:gd name="T7" fmla="*/ 125 h 316"/>
              <a:gd name="T8" fmla="*/ 118 w 538"/>
              <a:gd name="T9" fmla="*/ 128 h 316"/>
              <a:gd name="T10" fmla="*/ 211 w 538"/>
              <a:gd name="T11" fmla="*/ 50 h 316"/>
              <a:gd name="T12" fmla="*/ 268 w 538"/>
              <a:gd name="T13" fmla="*/ 69 h 316"/>
              <a:gd name="T14" fmla="*/ 360 w 538"/>
              <a:gd name="T15" fmla="*/ 0 h 316"/>
              <a:gd name="T16" fmla="*/ 452 w 538"/>
              <a:gd name="T17" fmla="*/ 96 h 316"/>
              <a:gd name="T18" fmla="*/ 449 w 538"/>
              <a:gd name="T19" fmla="*/ 125 h 316"/>
              <a:gd name="T20" fmla="*/ 538 w 538"/>
              <a:gd name="T21" fmla="*/ 220 h 316"/>
              <a:gd name="T22" fmla="*/ 443 w 538"/>
              <a:gd name="T23" fmla="*/ 316 h 316"/>
              <a:gd name="T24" fmla="*/ 95 w 538"/>
              <a:gd name="T25" fmla="*/ 143 h 316"/>
              <a:gd name="T26" fmla="*/ 19 w 538"/>
              <a:gd name="T27" fmla="*/ 220 h 316"/>
              <a:gd name="T28" fmla="*/ 95 w 538"/>
              <a:gd name="T29" fmla="*/ 298 h 316"/>
              <a:gd name="T30" fmla="*/ 443 w 538"/>
              <a:gd name="T31" fmla="*/ 298 h 316"/>
              <a:gd name="T32" fmla="*/ 520 w 538"/>
              <a:gd name="T33" fmla="*/ 220 h 316"/>
              <a:gd name="T34" fmla="*/ 442 w 538"/>
              <a:gd name="T35" fmla="*/ 143 h 316"/>
              <a:gd name="T36" fmla="*/ 442 w 538"/>
              <a:gd name="T37" fmla="*/ 143 h 316"/>
              <a:gd name="T38" fmla="*/ 431 w 538"/>
              <a:gd name="T39" fmla="*/ 143 h 316"/>
              <a:gd name="T40" fmla="*/ 428 w 538"/>
              <a:gd name="T41" fmla="*/ 133 h 316"/>
              <a:gd name="T42" fmla="*/ 434 w 538"/>
              <a:gd name="T43" fmla="*/ 96 h 316"/>
              <a:gd name="T44" fmla="*/ 360 w 538"/>
              <a:gd name="T45" fmla="*/ 19 h 316"/>
              <a:gd name="T46" fmla="*/ 283 w 538"/>
              <a:gd name="T47" fmla="*/ 88 h 316"/>
              <a:gd name="T48" fmla="*/ 277 w 538"/>
              <a:gd name="T49" fmla="*/ 95 h 316"/>
              <a:gd name="T50" fmla="*/ 267 w 538"/>
              <a:gd name="T51" fmla="*/ 93 h 316"/>
              <a:gd name="T52" fmla="*/ 211 w 538"/>
              <a:gd name="T53" fmla="*/ 68 h 316"/>
              <a:gd name="T54" fmla="*/ 135 w 538"/>
              <a:gd name="T55" fmla="*/ 141 h 316"/>
              <a:gd name="T56" fmla="*/ 130 w 538"/>
              <a:gd name="T57" fmla="*/ 149 h 316"/>
              <a:gd name="T58" fmla="*/ 121 w 538"/>
              <a:gd name="T59" fmla="*/ 149 h 316"/>
              <a:gd name="T60" fmla="*/ 95 w 538"/>
              <a:gd name="T61"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8" h="316">
                <a:moveTo>
                  <a:pt x="443" y="316"/>
                </a:moveTo>
                <a:cubicBezTo>
                  <a:pt x="95" y="316"/>
                  <a:pt x="95" y="316"/>
                  <a:pt x="95" y="316"/>
                </a:cubicBezTo>
                <a:cubicBezTo>
                  <a:pt x="44" y="316"/>
                  <a:pt x="0" y="272"/>
                  <a:pt x="0" y="220"/>
                </a:cubicBezTo>
                <a:cubicBezTo>
                  <a:pt x="0" y="168"/>
                  <a:pt x="44" y="125"/>
                  <a:pt x="95" y="125"/>
                </a:cubicBezTo>
                <a:cubicBezTo>
                  <a:pt x="103" y="125"/>
                  <a:pt x="111" y="126"/>
                  <a:pt x="118" y="128"/>
                </a:cubicBezTo>
                <a:cubicBezTo>
                  <a:pt x="126" y="82"/>
                  <a:pt x="164" y="50"/>
                  <a:pt x="211" y="50"/>
                </a:cubicBezTo>
                <a:cubicBezTo>
                  <a:pt x="233" y="50"/>
                  <a:pt x="252" y="56"/>
                  <a:pt x="268" y="69"/>
                </a:cubicBezTo>
                <a:cubicBezTo>
                  <a:pt x="280" y="29"/>
                  <a:pt x="318" y="0"/>
                  <a:pt x="360" y="0"/>
                </a:cubicBezTo>
                <a:cubicBezTo>
                  <a:pt x="411" y="0"/>
                  <a:pt x="452" y="43"/>
                  <a:pt x="452" y="96"/>
                </a:cubicBezTo>
                <a:cubicBezTo>
                  <a:pt x="452" y="106"/>
                  <a:pt x="451" y="116"/>
                  <a:pt x="449" y="125"/>
                </a:cubicBezTo>
                <a:cubicBezTo>
                  <a:pt x="499" y="128"/>
                  <a:pt x="538" y="170"/>
                  <a:pt x="538" y="220"/>
                </a:cubicBezTo>
                <a:cubicBezTo>
                  <a:pt x="538" y="273"/>
                  <a:pt x="495" y="316"/>
                  <a:pt x="443" y="316"/>
                </a:cubicBezTo>
                <a:close/>
                <a:moveTo>
                  <a:pt x="95" y="143"/>
                </a:moveTo>
                <a:cubicBezTo>
                  <a:pt x="54" y="143"/>
                  <a:pt x="19" y="178"/>
                  <a:pt x="19" y="220"/>
                </a:cubicBezTo>
                <a:cubicBezTo>
                  <a:pt x="19" y="262"/>
                  <a:pt x="54" y="298"/>
                  <a:pt x="95" y="298"/>
                </a:cubicBezTo>
                <a:cubicBezTo>
                  <a:pt x="443" y="298"/>
                  <a:pt x="443" y="298"/>
                  <a:pt x="443" y="298"/>
                </a:cubicBezTo>
                <a:cubicBezTo>
                  <a:pt x="485" y="298"/>
                  <a:pt x="520" y="263"/>
                  <a:pt x="520" y="220"/>
                </a:cubicBezTo>
                <a:cubicBezTo>
                  <a:pt x="520" y="177"/>
                  <a:pt x="485" y="143"/>
                  <a:pt x="442" y="143"/>
                </a:cubicBezTo>
                <a:cubicBezTo>
                  <a:pt x="442" y="143"/>
                  <a:pt x="442" y="143"/>
                  <a:pt x="442" y="143"/>
                </a:cubicBezTo>
                <a:cubicBezTo>
                  <a:pt x="439" y="145"/>
                  <a:pt x="435" y="146"/>
                  <a:pt x="431" y="143"/>
                </a:cubicBezTo>
                <a:cubicBezTo>
                  <a:pt x="428" y="141"/>
                  <a:pt x="426" y="137"/>
                  <a:pt x="428" y="133"/>
                </a:cubicBezTo>
                <a:cubicBezTo>
                  <a:pt x="432" y="122"/>
                  <a:pt x="434" y="109"/>
                  <a:pt x="434" y="96"/>
                </a:cubicBezTo>
                <a:cubicBezTo>
                  <a:pt x="434" y="53"/>
                  <a:pt x="401" y="19"/>
                  <a:pt x="360" y="19"/>
                </a:cubicBezTo>
                <a:cubicBezTo>
                  <a:pt x="321" y="19"/>
                  <a:pt x="287" y="49"/>
                  <a:pt x="283" y="88"/>
                </a:cubicBezTo>
                <a:cubicBezTo>
                  <a:pt x="283" y="91"/>
                  <a:pt x="280" y="94"/>
                  <a:pt x="277" y="95"/>
                </a:cubicBezTo>
                <a:cubicBezTo>
                  <a:pt x="273" y="97"/>
                  <a:pt x="269" y="96"/>
                  <a:pt x="267" y="93"/>
                </a:cubicBezTo>
                <a:cubicBezTo>
                  <a:pt x="252" y="76"/>
                  <a:pt x="234" y="68"/>
                  <a:pt x="211" y="68"/>
                </a:cubicBezTo>
                <a:cubicBezTo>
                  <a:pt x="170" y="68"/>
                  <a:pt x="137" y="99"/>
                  <a:pt x="135" y="141"/>
                </a:cubicBezTo>
                <a:cubicBezTo>
                  <a:pt x="134" y="144"/>
                  <a:pt x="133" y="147"/>
                  <a:pt x="130" y="149"/>
                </a:cubicBezTo>
                <a:cubicBezTo>
                  <a:pt x="127" y="150"/>
                  <a:pt x="124" y="150"/>
                  <a:pt x="121" y="149"/>
                </a:cubicBezTo>
                <a:cubicBezTo>
                  <a:pt x="113" y="145"/>
                  <a:pt x="105" y="143"/>
                  <a:pt x="95" y="143"/>
                </a:cubicBezTo>
                <a:close/>
              </a:path>
            </a:pathLst>
          </a:custGeom>
          <a:solidFill>
            <a:schemeClr val="accent2"/>
          </a:solidFill>
          <a:ln>
            <a:noFill/>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50" name="Group 249"/>
          <p:cNvGrpSpPr/>
          <p:nvPr userDrawn="1"/>
        </p:nvGrpSpPr>
        <p:grpSpPr>
          <a:xfrm>
            <a:off x="25903" y="4459361"/>
            <a:ext cx="349777" cy="309248"/>
            <a:chOff x="4283371" y="-977067"/>
            <a:chExt cx="342901" cy="303212"/>
          </a:xfrm>
          <a:solidFill>
            <a:schemeClr val="accent2"/>
          </a:solidFill>
        </p:grpSpPr>
        <p:sp>
          <p:nvSpPr>
            <p:cNvPr id="251" name="Freeform 19"/>
            <p:cNvSpPr>
              <a:spLocks/>
            </p:cNvSpPr>
            <p:nvPr/>
          </p:nvSpPr>
          <p:spPr bwMode="auto">
            <a:xfrm>
              <a:off x="4283371" y="-977067"/>
              <a:ext cx="177800" cy="303212"/>
            </a:xfrm>
            <a:custGeom>
              <a:avLst/>
              <a:gdLst>
                <a:gd name="T0" fmla="*/ 112 w 112"/>
                <a:gd name="T1" fmla="*/ 0 h 191"/>
                <a:gd name="T2" fmla="*/ 32 w 112"/>
                <a:gd name="T3" fmla="*/ 191 h 191"/>
                <a:gd name="T4" fmla="*/ 0 w 112"/>
                <a:gd name="T5" fmla="*/ 191 h 191"/>
                <a:gd name="T6" fmla="*/ 80 w 112"/>
                <a:gd name="T7" fmla="*/ 0 h 191"/>
                <a:gd name="T8" fmla="*/ 112 w 112"/>
                <a:gd name="T9" fmla="*/ 0 h 191"/>
              </a:gdLst>
              <a:ahLst/>
              <a:cxnLst>
                <a:cxn ang="0">
                  <a:pos x="T0" y="T1"/>
                </a:cxn>
                <a:cxn ang="0">
                  <a:pos x="T2" y="T3"/>
                </a:cxn>
                <a:cxn ang="0">
                  <a:pos x="T4" y="T5"/>
                </a:cxn>
                <a:cxn ang="0">
                  <a:pos x="T6" y="T7"/>
                </a:cxn>
                <a:cxn ang="0">
                  <a:pos x="T8" y="T9"/>
                </a:cxn>
              </a:cxnLst>
              <a:rect l="0" t="0" r="r" b="b"/>
              <a:pathLst>
                <a:path w="112" h="191">
                  <a:moveTo>
                    <a:pt x="112" y="0"/>
                  </a:moveTo>
                  <a:lnTo>
                    <a:pt x="32" y="191"/>
                  </a:lnTo>
                  <a:lnTo>
                    <a:pt x="0" y="191"/>
                  </a:lnTo>
                  <a:lnTo>
                    <a:pt x="80" y="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0"/>
            <p:cNvSpPr>
              <a:spLocks/>
            </p:cNvSpPr>
            <p:nvPr/>
          </p:nvSpPr>
          <p:spPr bwMode="auto">
            <a:xfrm>
              <a:off x="4450059" y="-977067"/>
              <a:ext cx="176213" cy="303212"/>
            </a:xfrm>
            <a:custGeom>
              <a:avLst/>
              <a:gdLst>
                <a:gd name="T0" fmla="*/ 111 w 111"/>
                <a:gd name="T1" fmla="*/ 0 h 191"/>
                <a:gd name="T2" fmla="*/ 31 w 111"/>
                <a:gd name="T3" fmla="*/ 191 h 191"/>
                <a:gd name="T4" fmla="*/ 0 w 111"/>
                <a:gd name="T5" fmla="*/ 191 h 191"/>
                <a:gd name="T6" fmla="*/ 77 w 111"/>
                <a:gd name="T7" fmla="*/ 0 h 191"/>
                <a:gd name="T8" fmla="*/ 111 w 111"/>
                <a:gd name="T9" fmla="*/ 0 h 191"/>
              </a:gdLst>
              <a:ahLst/>
              <a:cxnLst>
                <a:cxn ang="0">
                  <a:pos x="T0" y="T1"/>
                </a:cxn>
                <a:cxn ang="0">
                  <a:pos x="T2" y="T3"/>
                </a:cxn>
                <a:cxn ang="0">
                  <a:pos x="T4" y="T5"/>
                </a:cxn>
                <a:cxn ang="0">
                  <a:pos x="T6" y="T7"/>
                </a:cxn>
                <a:cxn ang="0">
                  <a:pos x="T8" y="T9"/>
                </a:cxn>
              </a:cxnLst>
              <a:rect l="0" t="0" r="r" b="b"/>
              <a:pathLst>
                <a:path w="111" h="191">
                  <a:moveTo>
                    <a:pt x="111" y="0"/>
                  </a:moveTo>
                  <a:lnTo>
                    <a:pt x="31" y="191"/>
                  </a:lnTo>
                  <a:lnTo>
                    <a:pt x="0" y="191"/>
                  </a:lnTo>
                  <a:lnTo>
                    <a:pt x="77" y="0"/>
                  </a:lnTo>
                  <a:lnTo>
                    <a:pt x="1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3" name="Group 252"/>
          <p:cNvGrpSpPr/>
          <p:nvPr userDrawn="1"/>
        </p:nvGrpSpPr>
        <p:grpSpPr>
          <a:xfrm>
            <a:off x="61160" y="1306196"/>
            <a:ext cx="814525" cy="952033"/>
            <a:chOff x="1490852" y="-1529087"/>
            <a:chExt cx="798513" cy="933450"/>
          </a:xfrm>
          <a:solidFill>
            <a:schemeClr val="accent2"/>
          </a:solidFill>
        </p:grpSpPr>
        <p:sp>
          <p:nvSpPr>
            <p:cNvPr id="254"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6" name="Group 265"/>
          <p:cNvGrpSpPr/>
          <p:nvPr userDrawn="1"/>
        </p:nvGrpSpPr>
        <p:grpSpPr>
          <a:xfrm>
            <a:off x="9701830" y="3355167"/>
            <a:ext cx="1188591" cy="613641"/>
            <a:chOff x="7245576" y="-1091036"/>
            <a:chExt cx="1165226" cy="601663"/>
          </a:xfrm>
          <a:solidFill>
            <a:schemeClr val="accent2"/>
          </a:solidFill>
        </p:grpSpPr>
        <p:sp>
          <p:nvSpPr>
            <p:cNvPr id="267"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0" name="Group 269"/>
          <p:cNvGrpSpPr/>
          <p:nvPr userDrawn="1"/>
        </p:nvGrpSpPr>
        <p:grpSpPr>
          <a:xfrm>
            <a:off x="-55371" y="5062220"/>
            <a:ext cx="814525" cy="952033"/>
            <a:chOff x="1490852" y="-1529087"/>
            <a:chExt cx="798513" cy="933450"/>
          </a:xfrm>
          <a:solidFill>
            <a:schemeClr val="accent2"/>
          </a:solidFill>
        </p:grpSpPr>
        <p:sp>
          <p:nvSpPr>
            <p:cNvPr id="27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p:nvPr userDrawn="1"/>
        </p:nvGrpSpPr>
        <p:grpSpPr>
          <a:xfrm>
            <a:off x="2054466" y="2254281"/>
            <a:ext cx="624745" cy="601283"/>
            <a:chOff x="3820368" y="7357289"/>
            <a:chExt cx="231250" cy="222597"/>
          </a:xfrm>
          <a:solidFill>
            <a:schemeClr val="accent2"/>
          </a:solidFill>
        </p:grpSpPr>
        <p:sp>
          <p:nvSpPr>
            <p:cNvPr id="284" name="Rectangle 283"/>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p:cNvGrpSpPr/>
          <p:nvPr userDrawn="1"/>
        </p:nvGrpSpPr>
        <p:grpSpPr>
          <a:xfrm>
            <a:off x="12355130" y="4467771"/>
            <a:ext cx="814525" cy="952033"/>
            <a:chOff x="1490852" y="-1529087"/>
            <a:chExt cx="798513" cy="933450"/>
          </a:xfrm>
          <a:solidFill>
            <a:schemeClr val="accent2"/>
          </a:solidFill>
        </p:grpSpPr>
        <p:sp>
          <p:nvSpPr>
            <p:cNvPr id="288"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0" name="Group 299"/>
          <p:cNvGrpSpPr/>
          <p:nvPr userDrawn="1"/>
        </p:nvGrpSpPr>
        <p:grpSpPr>
          <a:xfrm>
            <a:off x="12296994" y="636165"/>
            <a:ext cx="544891" cy="636880"/>
            <a:chOff x="1490852" y="-1529087"/>
            <a:chExt cx="798513" cy="933450"/>
          </a:xfrm>
          <a:solidFill>
            <a:schemeClr val="accent2"/>
          </a:solidFill>
        </p:grpSpPr>
        <p:sp>
          <p:nvSpPr>
            <p:cNvPr id="301"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3" name="Freeform 312"/>
          <p:cNvSpPr>
            <a:spLocks/>
          </p:cNvSpPr>
          <p:nvPr userDrawn="1"/>
        </p:nvSpPr>
        <p:spPr bwMode="auto">
          <a:xfrm>
            <a:off x="4256887" y="6202650"/>
            <a:ext cx="403206" cy="723920"/>
          </a:xfrm>
          <a:custGeom>
            <a:avLst/>
            <a:gdLst>
              <a:gd name="connsiteX0" fmla="*/ 1467572 w 1685925"/>
              <a:gd name="connsiteY0" fmla="*/ 2763838 h 3027362"/>
              <a:gd name="connsiteX1" fmla="*/ 1420813 w 1685925"/>
              <a:gd name="connsiteY1" fmla="*/ 2810669 h 3027362"/>
              <a:gd name="connsiteX2" fmla="*/ 1467572 w 1685925"/>
              <a:gd name="connsiteY2" fmla="*/ 2857500 h 3027362"/>
              <a:gd name="connsiteX3" fmla="*/ 1545504 w 1685925"/>
              <a:gd name="connsiteY3" fmla="*/ 2857500 h 3027362"/>
              <a:gd name="connsiteX4" fmla="*/ 1592263 w 1685925"/>
              <a:gd name="connsiteY4" fmla="*/ 2810669 h 3027362"/>
              <a:gd name="connsiteX5" fmla="*/ 1545504 w 1685925"/>
              <a:gd name="connsiteY5" fmla="*/ 2763838 h 3027362"/>
              <a:gd name="connsiteX6" fmla="*/ 1467572 w 1685925"/>
              <a:gd name="connsiteY6" fmla="*/ 2763838 h 3027362"/>
              <a:gd name="connsiteX7" fmla="*/ 140855 w 1685925"/>
              <a:gd name="connsiteY7" fmla="*/ 2763838 h 3027362"/>
              <a:gd name="connsiteX8" fmla="*/ 93663 w 1685925"/>
              <a:gd name="connsiteY8" fmla="*/ 2810669 h 3027362"/>
              <a:gd name="connsiteX9" fmla="*/ 140855 w 1685925"/>
              <a:gd name="connsiteY9" fmla="*/ 2857500 h 3027362"/>
              <a:gd name="connsiteX10" fmla="*/ 219509 w 1685925"/>
              <a:gd name="connsiteY10" fmla="*/ 2857500 h 3027362"/>
              <a:gd name="connsiteX11" fmla="*/ 266701 w 1685925"/>
              <a:gd name="connsiteY11" fmla="*/ 2810669 h 3027362"/>
              <a:gd name="connsiteX12" fmla="*/ 219509 w 1685925"/>
              <a:gd name="connsiteY12" fmla="*/ 2763838 h 3027362"/>
              <a:gd name="connsiteX13" fmla="*/ 140855 w 1685925"/>
              <a:gd name="connsiteY13" fmla="*/ 2763838 h 3027362"/>
              <a:gd name="connsiteX14" fmla="*/ 765106 w 1685925"/>
              <a:gd name="connsiteY14" fmla="*/ 2717800 h 3027362"/>
              <a:gd name="connsiteX15" fmla="*/ 671513 w 1685925"/>
              <a:gd name="connsiteY15" fmla="*/ 2810119 h 3027362"/>
              <a:gd name="connsiteX16" fmla="*/ 765106 w 1685925"/>
              <a:gd name="connsiteY16" fmla="*/ 2917825 h 3027362"/>
              <a:gd name="connsiteX17" fmla="*/ 936695 w 1685925"/>
              <a:gd name="connsiteY17" fmla="*/ 2917825 h 3027362"/>
              <a:gd name="connsiteX18" fmla="*/ 1030288 w 1685925"/>
              <a:gd name="connsiteY18" fmla="*/ 2810119 h 3027362"/>
              <a:gd name="connsiteX19" fmla="*/ 936695 w 1685925"/>
              <a:gd name="connsiteY19" fmla="*/ 2717800 h 3027362"/>
              <a:gd name="connsiteX20" fmla="*/ 765106 w 1685925"/>
              <a:gd name="connsiteY20" fmla="*/ 2717800 h 3027362"/>
              <a:gd name="connsiteX21" fmla="*/ 93663 w 1685925"/>
              <a:gd name="connsiteY21" fmla="*/ 433388 h 3027362"/>
              <a:gd name="connsiteX22" fmla="*/ 93663 w 1685925"/>
              <a:gd name="connsiteY22" fmla="*/ 2593975 h 3027362"/>
              <a:gd name="connsiteX23" fmla="*/ 1592263 w 1685925"/>
              <a:gd name="connsiteY23" fmla="*/ 2593975 h 3027362"/>
              <a:gd name="connsiteX24" fmla="*/ 1592263 w 1685925"/>
              <a:gd name="connsiteY24" fmla="*/ 433388 h 3027362"/>
              <a:gd name="connsiteX25" fmla="*/ 405871 w 1685925"/>
              <a:gd name="connsiteY25" fmla="*/ 169863 h 3027362"/>
              <a:gd name="connsiteX26" fmla="*/ 374650 w 1685925"/>
              <a:gd name="connsiteY26" fmla="*/ 201613 h 3027362"/>
              <a:gd name="connsiteX27" fmla="*/ 405871 w 1685925"/>
              <a:gd name="connsiteY27" fmla="*/ 217488 h 3027362"/>
              <a:gd name="connsiteX28" fmla="*/ 1280054 w 1685925"/>
              <a:gd name="connsiteY28" fmla="*/ 217488 h 3027362"/>
              <a:gd name="connsiteX29" fmla="*/ 1311275 w 1685925"/>
              <a:gd name="connsiteY29" fmla="*/ 201613 h 3027362"/>
              <a:gd name="connsiteX30" fmla="*/ 1280054 w 1685925"/>
              <a:gd name="connsiteY30" fmla="*/ 169863 h 3027362"/>
              <a:gd name="connsiteX31" fmla="*/ 405871 w 1685925"/>
              <a:gd name="connsiteY31" fmla="*/ 169863 h 3027362"/>
              <a:gd name="connsiteX32" fmla="*/ 140494 w 1685925"/>
              <a:gd name="connsiteY32" fmla="*/ 0 h 3027362"/>
              <a:gd name="connsiteX33" fmla="*/ 1561042 w 1685925"/>
              <a:gd name="connsiteY33" fmla="*/ 0 h 3027362"/>
              <a:gd name="connsiteX34" fmla="*/ 1685925 w 1685925"/>
              <a:gd name="connsiteY34" fmla="*/ 139012 h 3027362"/>
              <a:gd name="connsiteX35" fmla="*/ 1685925 w 1685925"/>
              <a:gd name="connsiteY35" fmla="*/ 2903796 h 3027362"/>
              <a:gd name="connsiteX36" fmla="*/ 1561042 w 1685925"/>
              <a:gd name="connsiteY36" fmla="*/ 3027362 h 3027362"/>
              <a:gd name="connsiteX37" fmla="*/ 140494 w 1685925"/>
              <a:gd name="connsiteY37" fmla="*/ 3027362 h 3027362"/>
              <a:gd name="connsiteX38" fmla="*/ 0 w 1685925"/>
              <a:gd name="connsiteY38" fmla="*/ 2903796 h 3027362"/>
              <a:gd name="connsiteX39" fmla="*/ 0 w 1685925"/>
              <a:gd name="connsiteY39" fmla="*/ 139012 h 3027362"/>
              <a:gd name="connsiteX40" fmla="*/ 140494 w 1685925"/>
              <a:gd name="connsiteY40" fmla="*/ 0 h 302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85925" h="3027362">
                <a:moveTo>
                  <a:pt x="1467572" y="2763838"/>
                </a:moveTo>
                <a:cubicBezTo>
                  <a:pt x="1451986" y="2763838"/>
                  <a:pt x="1420813" y="2795059"/>
                  <a:pt x="1420813" y="2810669"/>
                </a:cubicBezTo>
                <a:cubicBezTo>
                  <a:pt x="1420813" y="2841890"/>
                  <a:pt x="1451986" y="2857500"/>
                  <a:pt x="1467572" y="2857500"/>
                </a:cubicBezTo>
                <a:cubicBezTo>
                  <a:pt x="1467572" y="2857500"/>
                  <a:pt x="1467572" y="2857500"/>
                  <a:pt x="1545504" y="2857500"/>
                </a:cubicBezTo>
                <a:cubicBezTo>
                  <a:pt x="1576677" y="2857500"/>
                  <a:pt x="1592263" y="2841890"/>
                  <a:pt x="1592263" y="2810669"/>
                </a:cubicBezTo>
                <a:cubicBezTo>
                  <a:pt x="1592263" y="2795059"/>
                  <a:pt x="1576677" y="2763838"/>
                  <a:pt x="1545504" y="2763838"/>
                </a:cubicBezTo>
                <a:cubicBezTo>
                  <a:pt x="1545504" y="2763838"/>
                  <a:pt x="1545504" y="2763838"/>
                  <a:pt x="1467572" y="2763838"/>
                </a:cubicBezTo>
                <a:close/>
                <a:moveTo>
                  <a:pt x="140855" y="2763838"/>
                </a:moveTo>
                <a:cubicBezTo>
                  <a:pt x="109394" y="2763838"/>
                  <a:pt x="93663" y="2795059"/>
                  <a:pt x="93663" y="2810669"/>
                </a:cubicBezTo>
                <a:cubicBezTo>
                  <a:pt x="93663" y="2841890"/>
                  <a:pt x="109394" y="2857500"/>
                  <a:pt x="140855" y="2857500"/>
                </a:cubicBezTo>
                <a:cubicBezTo>
                  <a:pt x="140855" y="2857500"/>
                  <a:pt x="140855" y="2857500"/>
                  <a:pt x="219509" y="2857500"/>
                </a:cubicBezTo>
                <a:cubicBezTo>
                  <a:pt x="235240" y="2857500"/>
                  <a:pt x="266701" y="2841890"/>
                  <a:pt x="266701" y="2810669"/>
                </a:cubicBezTo>
                <a:cubicBezTo>
                  <a:pt x="266701" y="2795059"/>
                  <a:pt x="235240" y="2763838"/>
                  <a:pt x="219509" y="2763838"/>
                </a:cubicBezTo>
                <a:cubicBezTo>
                  <a:pt x="219509" y="2763838"/>
                  <a:pt x="219509" y="2763838"/>
                  <a:pt x="140855" y="2763838"/>
                </a:cubicBezTo>
                <a:close/>
                <a:moveTo>
                  <a:pt x="765106" y="2717800"/>
                </a:moveTo>
                <a:cubicBezTo>
                  <a:pt x="702711" y="2717800"/>
                  <a:pt x="671513" y="2763960"/>
                  <a:pt x="671513" y="2810119"/>
                </a:cubicBezTo>
                <a:cubicBezTo>
                  <a:pt x="671513" y="2871666"/>
                  <a:pt x="702711" y="2917825"/>
                  <a:pt x="765106" y="2917825"/>
                </a:cubicBezTo>
                <a:cubicBezTo>
                  <a:pt x="765106" y="2917825"/>
                  <a:pt x="765106" y="2917825"/>
                  <a:pt x="936695" y="2917825"/>
                </a:cubicBezTo>
                <a:cubicBezTo>
                  <a:pt x="983491" y="2917825"/>
                  <a:pt x="1030288" y="2871666"/>
                  <a:pt x="1030288" y="2810119"/>
                </a:cubicBezTo>
                <a:cubicBezTo>
                  <a:pt x="1030288" y="2763960"/>
                  <a:pt x="983491" y="2717800"/>
                  <a:pt x="936695" y="2717800"/>
                </a:cubicBezTo>
                <a:cubicBezTo>
                  <a:pt x="936695" y="2717800"/>
                  <a:pt x="936695" y="2717800"/>
                  <a:pt x="765106" y="2717800"/>
                </a:cubicBezTo>
                <a:close/>
                <a:moveTo>
                  <a:pt x="93663" y="433388"/>
                </a:moveTo>
                <a:lnTo>
                  <a:pt x="93663" y="2593975"/>
                </a:lnTo>
                <a:lnTo>
                  <a:pt x="1592263" y="2593975"/>
                </a:lnTo>
                <a:lnTo>
                  <a:pt x="1592263" y="433388"/>
                </a:lnTo>
                <a:close/>
                <a:moveTo>
                  <a:pt x="405871" y="169863"/>
                </a:moveTo>
                <a:cubicBezTo>
                  <a:pt x="390260" y="169863"/>
                  <a:pt x="374650" y="185738"/>
                  <a:pt x="374650" y="201613"/>
                </a:cubicBezTo>
                <a:cubicBezTo>
                  <a:pt x="374650" y="217488"/>
                  <a:pt x="390260" y="217488"/>
                  <a:pt x="405871" y="217488"/>
                </a:cubicBezTo>
                <a:cubicBezTo>
                  <a:pt x="405871" y="217488"/>
                  <a:pt x="405871" y="217488"/>
                  <a:pt x="1280054" y="217488"/>
                </a:cubicBezTo>
                <a:cubicBezTo>
                  <a:pt x="1295665" y="217488"/>
                  <a:pt x="1311275" y="217488"/>
                  <a:pt x="1311275" y="201613"/>
                </a:cubicBezTo>
                <a:cubicBezTo>
                  <a:pt x="1311275" y="185738"/>
                  <a:pt x="1295665" y="169863"/>
                  <a:pt x="1280054" y="169863"/>
                </a:cubicBezTo>
                <a:cubicBezTo>
                  <a:pt x="1280054" y="169863"/>
                  <a:pt x="1280054" y="169863"/>
                  <a:pt x="405871" y="169863"/>
                </a:cubicBezTo>
                <a:close/>
                <a:moveTo>
                  <a:pt x="140494" y="0"/>
                </a:moveTo>
                <a:cubicBezTo>
                  <a:pt x="1561042" y="0"/>
                  <a:pt x="1561042" y="0"/>
                  <a:pt x="1561042" y="0"/>
                </a:cubicBezTo>
                <a:cubicBezTo>
                  <a:pt x="1623483" y="0"/>
                  <a:pt x="1685925" y="61783"/>
                  <a:pt x="1685925" y="139012"/>
                </a:cubicBezTo>
                <a:lnTo>
                  <a:pt x="1685925" y="2903796"/>
                </a:lnTo>
                <a:cubicBezTo>
                  <a:pt x="1685925" y="2981025"/>
                  <a:pt x="1623483" y="3027362"/>
                  <a:pt x="1561042" y="3027362"/>
                </a:cubicBezTo>
                <a:cubicBezTo>
                  <a:pt x="140494" y="3027362"/>
                  <a:pt x="140494" y="3027362"/>
                  <a:pt x="140494" y="3027362"/>
                </a:cubicBezTo>
                <a:cubicBezTo>
                  <a:pt x="62442" y="3027362"/>
                  <a:pt x="0" y="2981025"/>
                  <a:pt x="0" y="2903796"/>
                </a:cubicBezTo>
                <a:cubicBezTo>
                  <a:pt x="0" y="139012"/>
                  <a:pt x="0" y="139012"/>
                  <a:pt x="0" y="139012"/>
                </a:cubicBezTo>
                <a:cubicBezTo>
                  <a:pt x="0" y="61783"/>
                  <a:pt x="62442" y="0"/>
                  <a:pt x="14049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Freeform 313"/>
          <p:cNvSpPr/>
          <p:nvPr userDrawn="1"/>
        </p:nvSpPr>
        <p:spPr bwMode="auto">
          <a:xfrm rot="18900000" flipH="1">
            <a:off x="8668249" y="4954202"/>
            <a:ext cx="438402" cy="61611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5" name="Group 314"/>
          <p:cNvGrpSpPr/>
          <p:nvPr userDrawn="1"/>
        </p:nvGrpSpPr>
        <p:grpSpPr>
          <a:xfrm>
            <a:off x="8703182" y="4554729"/>
            <a:ext cx="426168" cy="450522"/>
            <a:chOff x="-2947988" y="774700"/>
            <a:chExt cx="2936875" cy="3105151"/>
          </a:xfrm>
          <a:solidFill>
            <a:schemeClr val="accent2"/>
          </a:solidFill>
        </p:grpSpPr>
        <p:sp>
          <p:nvSpPr>
            <p:cNvPr id="316" name="Freeform 125"/>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26"/>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Freeform 127"/>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9" name="Freeform 318"/>
          <p:cNvSpPr/>
          <p:nvPr userDrawn="1"/>
        </p:nvSpPr>
        <p:spPr bwMode="auto">
          <a:xfrm>
            <a:off x="7156345" y="2172998"/>
            <a:ext cx="1330569" cy="133019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319"/>
          <p:cNvGrpSpPr/>
          <p:nvPr userDrawn="1"/>
        </p:nvGrpSpPr>
        <p:grpSpPr>
          <a:xfrm flipH="1">
            <a:off x="4471910" y="4257153"/>
            <a:ext cx="940591" cy="945601"/>
            <a:chOff x="7736253" y="500448"/>
            <a:chExt cx="1746321" cy="1755869"/>
          </a:xfrm>
          <a:solidFill>
            <a:schemeClr val="accent2"/>
          </a:solidFill>
        </p:grpSpPr>
        <p:sp>
          <p:nvSpPr>
            <p:cNvPr id="321" name="Freeform 36"/>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p:cNvSpPr/>
            <p:nvPr/>
          </p:nvSpPr>
          <p:spPr bwMode="auto">
            <a:xfrm>
              <a:off x="8433675" y="1202644"/>
              <a:ext cx="351476" cy="351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3" name="Group 322"/>
          <p:cNvGrpSpPr/>
          <p:nvPr userDrawn="1"/>
        </p:nvGrpSpPr>
        <p:grpSpPr>
          <a:xfrm>
            <a:off x="6403416" y="3460744"/>
            <a:ext cx="827571" cy="810215"/>
            <a:chOff x="909638" y="-1014413"/>
            <a:chExt cx="762000" cy="746125"/>
          </a:xfrm>
          <a:solidFill>
            <a:schemeClr val="accent2"/>
          </a:solidFill>
        </p:grpSpPr>
        <p:sp>
          <p:nvSpPr>
            <p:cNvPr id="324"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8" name="Freeform 327"/>
          <p:cNvSpPr/>
          <p:nvPr userDrawn="1"/>
        </p:nvSpPr>
        <p:spPr bwMode="auto">
          <a:xfrm>
            <a:off x="7495648" y="1654064"/>
            <a:ext cx="317896" cy="317851"/>
          </a:xfrm>
          <a:custGeom>
            <a:avLst/>
            <a:gdLst>
              <a:gd name="connsiteX0" fmla="*/ 518647 w 1037293"/>
              <a:gd name="connsiteY0" fmla="*/ 154760 h 1037293"/>
              <a:gd name="connsiteX1" fmla="*/ 476753 w 1037293"/>
              <a:gd name="connsiteY1" fmla="*/ 191814 h 1037293"/>
              <a:gd name="connsiteX2" fmla="*/ 385350 w 1037293"/>
              <a:gd name="connsiteY2" fmla="*/ 374232 h 1037293"/>
              <a:gd name="connsiteX3" fmla="*/ 183501 w 1037293"/>
              <a:gd name="connsiteY3" fmla="*/ 400835 h 1037293"/>
              <a:gd name="connsiteX4" fmla="*/ 160650 w 1037293"/>
              <a:gd name="connsiteY4" fmla="*/ 480643 h 1037293"/>
              <a:gd name="connsiteX5" fmla="*/ 305372 w 1037293"/>
              <a:gd name="connsiteY5" fmla="*/ 621257 h 1037293"/>
              <a:gd name="connsiteX6" fmla="*/ 271096 w 1037293"/>
              <a:gd name="connsiteY6" fmla="*/ 822677 h 1037293"/>
              <a:gd name="connsiteX7" fmla="*/ 335840 w 1037293"/>
              <a:gd name="connsiteY7" fmla="*/ 872082 h 1037293"/>
              <a:gd name="connsiteX8" fmla="*/ 518647 w 1037293"/>
              <a:gd name="connsiteY8" fmla="*/ 777072 h 1037293"/>
              <a:gd name="connsiteX9" fmla="*/ 697645 w 1037293"/>
              <a:gd name="connsiteY9" fmla="*/ 872082 h 1037293"/>
              <a:gd name="connsiteX10" fmla="*/ 766198 w 1037293"/>
              <a:gd name="connsiteY10" fmla="*/ 822677 h 1037293"/>
              <a:gd name="connsiteX11" fmla="*/ 731921 w 1037293"/>
              <a:gd name="connsiteY11" fmla="*/ 621257 h 1037293"/>
              <a:gd name="connsiteX12" fmla="*/ 876643 w 1037293"/>
              <a:gd name="connsiteY12" fmla="*/ 480643 h 1037293"/>
              <a:gd name="connsiteX13" fmla="*/ 849984 w 1037293"/>
              <a:gd name="connsiteY13" fmla="*/ 400835 h 1037293"/>
              <a:gd name="connsiteX14" fmla="*/ 648135 w 1037293"/>
              <a:gd name="connsiteY14" fmla="*/ 374232 h 1037293"/>
              <a:gd name="connsiteX15" fmla="*/ 560540 w 1037293"/>
              <a:gd name="connsiteY15" fmla="*/ 191814 h 1037293"/>
              <a:gd name="connsiteX16" fmla="*/ 518647 w 1037293"/>
              <a:gd name="connsiteY16" fmla="*/ 154760 h 1037293"/>
              <a:gd name="connsiteX17" fmla="*/ 172886 w 1037293"/>
              <a:gd name="connsiteY17" fmla="*/ 0 h 1037293"/>
              <a:gd name="connsiteX18" fmla="*/ 864407 w 1037293"/>
              <a:gd name="connsiteY18" fmla="*/ 0 h 1037293"/>
              <a:gd name="connsiteX19" fmla="*/ 1037293 w 1037293"/>
              <a:gd name="connsiteY19" fmla="*/ 172886 h 1037293"/>
              <a:gd name="connsiteX20" fmla="*/ 1037293 w 1037293"/>
              <a:gd name="connsiteY20" fmla="*/ 864407 h 1037293"/>
              <a:gd name="connsiteX21" fmla="*/ 864407 w 1037293"/>
              <a:gd name="connsiteY21" fmla="*/ 1037293 h 1037293"/>
              <a:gd name="connsiteX22" fmla="*/ 172886 w 1037293"/>
              <a:gd name="connsiteY22" fmla="*/ 1037293 h 1037293"/>
              <a:gd name="connsiteX23" fmla="*/ 0 w 1037293"/>
              <a:gd name="connsiteY23" fmla="*/ 864407 h 1037293"/>
              <a:gd name="connsiteX24" fmla="*/ 0 w 1037293"/>
              <a:gd name="connsiteY24" fmla="*/ 172886 h 1037293"/>
              <a:gd name="connsiteX25" fmla="*/ 172886 w 1037293"/>
              <a:gd name="connsiteY25" fmla="*/ 0 h 103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7293" h="1037293">
                <a:moveTo>
                  <a:pt x="518647" y="154760"/>
                </a:moveTo>
                <a:cubicBezTo>
                  <a:pt x="503413" y="154760"/>
                  <a:pt x="488179" y="167112"/>
                  <a:pt x="476753" y="191814"/>
                </a:cubicBezTo>
                <a:cubicBezTo>
                  <a:pt x="476753" y="191814"/>
                  <a:pt x="476753" y="191814"/>
                  <a:pt x="385350" y="374232"/>
                </a:cubicBezTo>
                <a:cubicBezTo>
                  <a:pt x="385350" y="374232"/>
                  <a:pt x="385350" y="374232"/>
                  <a:pt x="183501" y="400835"/>
                </a:cubicBezTo>
                <a:cubicBezTo>
                  <a:pt x="133991" y="408436"/>
                  <a:pt x="122565" y="446439"/>
                  <a:pt x="160650" y="480643"/>
                </a:cubicBezTo>
                <a:cubicBezTo>
                  <a:pt x="160650" y="480643"/>
                  <a:pt x="160650" y="480643"/>
                  <a:pt x="305372" y="621257"/>
                </a:cubicBezTo>
                <a:cubicBezTo>
                  <a:pt x="305372" y="621257"/>
                  <a:pt x="305372" y="621257"/>
                  <a:pt x="271096" y="822677"/>
                </a:cubicBezTo>
                <a:cubicBezTo>
                  <a:pt x="263479" y="875882"/>
                  <a:pt x="290138" y="894884"/>
                  <a:pt x="335840" y="872082"/>
                </a:cubicBezTo>
                <a:cubicBezTo>
                  <a:pt x="335840" y="872082"/>
                  <a:pt x="335840" y="872082"/>
                  <a:pt x="518647" y="777072"/>
                </a:cubicBezTo>
                <a:cubicBezTo>
                  <a:pt x="518647" y="777072"/>
                  <a:pt x="518647" y="777072"/>
                  <a:pt x="697645" y="872082"/>
                </a:cubicBezTo>
                <a:cubicBezTo>
                  <a:pt x="743347" y="894884"/>
                  <a:pt x="773815" y="875882"/>
                  <a:pt x="766198" y="822677"/>
                </a:cubicBezTo>
                <a:cubicBezTo>
                  <a:pt x="766198" y="822677"/>
                  <a:pt x="766198" y="822677"/>
                  <a:pt x="731921" y="621257"/>
                </a:cubicBezTo>
                <a:cubicBezTo>
                  <a:pt x="731921" y="621257"/>
                  <a:pt x="731921" y="621257"/>
                  <a:pt x="876643" y="480643"/>
                </a:cubicBezTo>
                <a:cubicBezTo>
                  <a:pt x="914728" y="446439"/>
                  <a:pt x="903303" y="408436"/>
                  <a:pt x="849984" y="400835"/>
                </a:cubicBezTo>
                <a:cubicBezTo>
                  <a:pt x="849984" y="400835"/>
                  <a:pt x="849984" y="400835"/>
                  <a:pt x="648135" y="374232"/>
                </a:cubicBezTo>
                <a:cubicBezTo>
                  <a:pt x="648135" y="374232"/>
                  <a:pt x="648135" y="374232"/>
                  <a:pt x="560540" y="191814"/>
                </a:cubicBezTo>
                <a:cubicBezTo>
                  <a:pt x="549115" y="167112"/>
                  <a:pt x="533881" y="154760"/>
                  <a:pt x="518647" y="154760"/>
                </a:cubicBezTo>
                <a:close/>
                <a:moveTo>
                  <a:pt x="172886" y="0"/>
                </a:moveTo>
                <a:lnTo>
                  <a:pt x="864407" y="0"/>
                </a:lnTo>
                <a:cubicBezTo>
                  <a:pt x="959889" y="0"/>
                  <a:pt x="1037293" y="77404"/>
                  <a:pt x="1037293" y="172886"/>
                </a:cubicBezTo>
                <a:lnTo>
                  <a:pt x="1037293" y="864407"/>
                </a:lnTo>
                <a:cubicBezTo>
                  <a:pt x="1037293" y="959889"/>
                  <a:pt x="959889" y="1037293"/>
                  <a:pt x="864407" y="1037293"/>
                </a:cubicBezTo>
                <a:lnTo>
                  <a:pt x="172886" y="1037293"/>
                </a:lnTo>
                <a:cubicBezTo>
                  <a:pt x="77404" y="1037293"/>
                  <a:pt x="0" y="959889"/>
                  <a:pt x="0" y="864407"/>
                </a:cubicBezTo>
                <a:lnTo>
                  <a:pt x="0" y="172886"/>
                </a:lnTo>
                <a:cubicBezTo>
                  <a:pt x="0" y="77404"/>
                  <a:pt x="77404" y="0"/>
                  <a:pt x="17288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Freeform 328"/>
          <p:cNvSpPr/>
          <p:nvPr userDrawn="1"/>
        </p:nvSpPr>
        <p:spPr bwMode="auto">
          <a:xfrm rot="10800000">
            <a:off x="6535570" y="1298759"/>
            <a:ext cx="739752" cy="957190"/>
          </a:xfrm>
          <a:custGeom>
            <a:avLst/>
            <a:gdLst>
              <a:gd name="connsiteX0" fmla="*/ 2169333 w 2406928"/>
              <a:gd name="connsiteY0" fmla="*/ 2867530 h 3114848"/>
              <a:gd name="connsiteX1" fmla="*/ 2169333 w 2406928"/>
              <a:gd name="connsiteY1" fmla="*/ 247317 h 3114848"/>
              <a:gd name="connsiteX2" fmla="*/ 237594 w 2406928"/>
              <a:gd name="connsiteY2" fmla="*/ 247317 h 3114848"/>
              <a:gd name="connsiteX3" fmla="*/ 237594 w 2406928"/>
              <a:gd name="connsiteY3" fmla="*/ 2139319 h 3114848"/>
              <a:gd name="connsiteX4" fmla="*/ 965805 w 2406928"/>
              <a:gd name="connsiteY4" fmla="*/ 2867530 h 3114848"/>
              <a:gd name="connsiteX5" fmla="*/ 2406928 w 2406928"/>
              <a:gd name="connsiteY5" fmla="*/ 3114848 h 3114848"/>
              <a:gd name="connsiteX6" fmla="*/ 1213123 w 2406928"/>
              <a:gd name="connsiteY6" fmla="*/ 3114848 h 3114848"/>
              <a:gd name="connsiteX7" fmla="*/ 899243 w 2406928"/>
              <a:gd name="connsiteY7" fmla="*/ 3114848 h 3114848"/>
              <a:gd name="connsiteX8" fmla="*/ 0 w 2406928"/>
              <a:gd name="connsiteY8" fmla="*/ 2215605 h 3114848"/>
              <a:gd name="connsiteX9" fmla="*/ 0 w 2406928"/>
              <a:gd name="connsiteY9" fmla="*/ 0 h 3114848"/>
              <a:gd name="connsiteX10" fmla="*/ 2406928 w 2406928"/>
              <a:gd name="connsiteY10" fmla="*/ 0 h 31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928" h="3114848">
                <a:moveTo>
                  <a:pt x="2169333" y="2867530"/>
                </a:moveTo>
                <a:lnTo>
                  <a:pt x="2169333" y="247317"/>
                </a:lnTo>
                <a:lnTo>
                  <a:pt x="237594" y="247317"/>
                </a:lnTo>
                <a:lnTo>
                  <a:pt x="237594" y="2139319"/>
                </a:lnTo>
                <a:lnTo>
                  <a:pt x="965805" y="2867530"/>
                </a:lnTo>
                <a:close/>
                <a:moveTo>
                  <a:pt x="2406928" y="3114848"/>
                </a:moveTo>
                <a:lnTo>
                  <a:pt x="1213123" y="3114848"/>
                </a:lnTo>
                <a:lnTo>
                  <a:pt x="899243" y="3114848"/>
                </a:lnTo>
                <a:lnTo>
                  <a:pt x="0" y="2215605"/>
                </a:lnTo>
                <a:lnTo>
                  <a:pt x="0" y="0"/>
                </a:lnTo>
                <a:lnTo>
                  <a:pt x="240692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Freeform 19"/>
          <p:cNvSpPr>
            <a:spLocks noEditPoints="1"/>
          </p:cNvSpPr>
          <p:nvPr userDrawn="1"/>
        </p:nvSpPr>
        <p:spPr bwMode="auto">
          <a:xfrm>
            <a:off x="5095900" y="1510673"/>
            <a:ext cx="1242917" cy="838544"/>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Freeform 5"/>
          <p:cNvSpPr>
            <a:spLocks noEditPoints="1"/>
          </p:cNvSpPr>
          <p:nvPr userDrawn="1"/>
        </p:nvSpPr>
        <p:spPr bwMode="auto">
          <a:xfrm flipH="1">
            <a:off x="4056863" y="2888085"/>
            <a:ext cx="544114" cy="969325"/>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2" name="Group 331"/>
          <p:cNvGrpSpPr/>
          <p:nvPr userDrawn="1"/>
        </p:nvGrpSpPr>
        <p:grpSpPr>
          <a:xfrm>
            <a:off x="5210883" y="3273689"/>
            <a:ext cx="814525" cy="952033"/>
            <a:chOff x="1490852" y="-1529087"/>
            <a:chExt cx="798513" cy="933450"/>
          </a:xfrm>
          <a:solidFill>
            <a:schemeClr val="accent2"/>
          </a:solidFill>
        </p:grpSpPr>
        <p:sp>
          <p:nvSpPr>
            <p:cNvPr id="333" name="Freeform 24"/>
            <p:cNvSpPr>
              <a:spLocks noEditPoints="1"/>
            </p:cNvSpPr>
            <p:nvPr/>
          </p:nvSpPr>
          <p:spPr bwMode="auto">
            <a:xfrm>
              <a:off x="1490852" y="-1529087"/>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0 h 70"/>
                <a:gd name="T12" fmla="*/ 24 w 48"/>
                <a:gd name="T13" fmla="*/ 70 h 70"/>
                <a:gd name="T14" fmla="*/ 24 w 48"/>
                <a:gd name="T15" fmla="*/ 11 h 70"/>
                <a:gd name="T16" fmla="*/ 15 w 48"/>
                <a:gd name="T17" fmla="*/ 35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1"/>
                    <a:pt x="48" y="34"/>
                  </a:cubicBezTo>
                  <a:cubicBezTo>
                    <a:pt x="48" y="46"/>
                    <a:pt x="46" y="54"/>
                    <a:pt x="42" y="60"/>
                  </a:cubicBezTo>
                  <a:cubicBezTo>
                    <a:pt x="38" y="66"/>
                    <a:pt x="32" y="70"/>
                    <a:pt x="24" y="70"/>
                  </a:cubicBezTo>
                  <a:close/>
                  <a:moveTo>
                    <a:pt x="24" y="11"/>
                  </a:moveTo>
                  <a:cubicBezTo>
                    <a:pt x="18" y="11"/>
                    <a:pt x="15" y="19"/>
                    <a:pt x="15" y="35"/>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5"/>
            <p:cNvSpPr>
              <a:spLocks/>
            </p:cNvSpPr>
            <p:nvPr/>
          </p:nvSpPr>
          <p:spPr bwMode="auto">
            <a:xfrm>
              <a:off x="1725802" y="-1529087"/>
              <a:ext cx="111125"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7 w 29"/>
                <a:gd name="T11" fmla="*/ 20 h 68"/>
                <a:gd name="T12" fmla="*/ 4 w 29"/>
                <a:gd name="T13" fmla="*/ 21 h 68"/>
                <a:gd name="T14" fmla="*/ 0 w 29"/>
                <a:gd name="T15" fmla="*/ 22 h 68"/>
                <a:gd name="T16" fmla="*/ 0 w 29"/>
                <a:gd name="T17" fmla="*/ 10 h 68"/>
                <a:gd name="T18" fmla="*/ 10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7" y="20"/>
                  </a:cubicBezTo>
                  <a:cubicBezTo>
                    <a:pt x="6" y="21"/>
                    <a:pt x="5" y="21"/>
                    <a:pt x="4" y="21"/>
                  </a:cubicBezTo>
                  <a:cubicBezTo>
                    <a:pt x="2" y="22"/>
                    <a:pt x="1" y="22"/>
                    <a:pt x="0" y="22"/>
                  </a:cubicBezTo>
                  <a:cubicBezTo>
                    <a:pt x="0" y="10"/>
                    <a:pt x="0" y="10"/>
                    <a:pt x="0" y="10"/>
                  </a:cubicBezTo>
                  <a:cubicBezTo>
                    <a:pt x="3" y="9"/>
                    <a:pt x="7" y="7"/>
                    <a:pt x="10"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6"/>
            <p:cNvSpPr>
              <a:spLocks noEditPoints="1"/>
            </p:cNvSpPr>
            <p:nvPr/>
          </p:nvSpPr>
          <p:spPr bwMode="auto">
            <a:xfrm>
              <a:off x="1908365" y="-1529087"/>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4 h 70"/>
                <a:gd name="T10" fmla="*/ 42 w 49"/>
                <a:gd name="T11" fmla="*/ 60 h 70"/>
                <a:gd name="T12" fmla="*/ 24 w 49"/>
                <a:gd name="T13" fmla="*/ 70 h 70"/>
                <a:gd name="T14" fmla="*/ 25 w 49"/>
                <a:gd name="T15" fmla="*/ 11 h 70"/>
                <a:gd name="T16" fmla="*/ 15 w 49"/>
                <a:gd name="T17" fmla="*/ 35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5" y="0"/>
                  </a:cubicBezTo>
                  <a:cubicBezTo>
                    <a:pt x="41" y="0"/>
                    <a:pt x="49" y="11"/>
                    <a:pt x="49" y="34"/>
                  </a:cubicBezTo>
                  <a:cubicBezTo>
                    <a:pt x="49" y="46"/>
                    <a:pt x="47" y="54"/>
                    <a:pt x="42" y="60"/>
                  </a:cubicBezTo>
                  <a:cubicBezTo>
                    <a:pt x="38" y="66"/>
                    <a:pt x="32" y="70"/>
                    <a:pt x="24" y="70"/>
                  </a:cubicBezTo>
                  <a:close/>
                  <a:moveTo>
                    <a:pt x="25" y="11"/>
                  </a:moveTo>
                  <a:cubicBezTo>
                    <a:pt x="18" y="11"/>
                    <a:pt x="15" y="19"/>
                    <a:pt x="15" y="35"/>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7"/>
            <p:cNvSpPr>
              <a:spLocks/>
            </p:cNvSpPr>
            <p:nvPr/>
          </p:nvSpPr>
          <p:spPr bwMode="auto">
            <a:xfrm>
              <a:off x="2144902" y="-1529087"/>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1 h 68"/>
                <a:gd name="T14" fmla="*/ 0 w 29"/>
                <a:gd name="T15" fmla="*/ 22 h 68"/>
                <a:gd name="T16" fmla="*/ 0 w 29"/>
                <a:gd name="T17" fmla="*/ 10 h 68"/>
                <a:gd name="T18" fmla="*/ 11 w 29"/>
                <a:gd name="T19" fmla="*/ 5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1" y="18"/>
                  </a:cubicBezTo>
                  <a:cubicBezTo>
                    <a:pt x="10" y="19"/>
                    <a:pt x="9" y="20"/>
                    <a:pt x="8" y="20"/>
                  </a:cubicBezTo>
                  <a:cubicBezTo>
                    <a:pt x="7" y="21"/>
                    <a:pt x="5" y="21"/>
                    <a:pt x="4" y="21"/>
                  </a:cubicBezTo>
                  <a:cubicBezTo>
                    <a:pt x="3" y="22"/>
                    <a:pt x="1" y="22"/>
                    <a:pt x="0" y="22"/>
                  </a:cubicBezTo>
                  <a:cubicBezTo>
                    <a:pt x="0" y="10"/>
                    <a:pt x="0" y="10"/>
                    <a:pt x="0" y="10"/>
                  </a:cubicBezTo>
                  <a:cubicBezTo>
                    <a:pt x="4" y="9"/>
                    <a:pt x="8" y="7"/>
                    <a:pt x="11" y="5"/>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8"/>
            <p:cNvSpPr>
              <a:spLocks/>
            </p:cNvSpPr>
            <p:nvPr/>
          </p:nvSpPr>
          <p:spPr bwMode="auto">
            <a:xfrm>
              <a:off x="1501965" y="-1195712"/>
              <a:ext cx="109538" cy="258763"/>
            </a:xfrm>
            <a:custGeom>
              <a:avLst/>
              <a:gdLst>
                <a:gd name="T0" fmla="*/ 29 w 29"/>
                <a:gd name="T1" fmla="*/ 0 h 68"/>
                <a:gd name="T2" fmla="*/ 29 w 29"/>
                <a:gd name="T3" fmla="*/ 68 h 68"/>
                <a:gd name="T4" fmla="*/ 14 w 29"/>
                <a:gd name="T5" fmla="*/ 68 h 68"/>
                <a:gd name="T6" fmla="*/ 14 w 29"/>
                <a:gd name="T7" fmla="*/ 16 h 68"/>
                <a:gd name="T8" fmla="*/ 11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3" y="17"/>
                    <a:pt x="12" y="18"/>
                    <a:pt x="11" y="18"/>
                  </a:cubicBezTo>
                  <a:cubicBezTo>
                    <a:pt x="10" y="19"/>
                    <a:pt x="9" y="20"/>
                    <a:pt x="8" y="20"/>
                  </a:cubicBezTo>
                  <a:cubicBezTo>
                    <a:pt x="6" y="21"/>
                    <a:pt x="5" y="21"/>
                    <a:pt x="4" y="22"/>
                  </a:cubicBezTo>
                  <a:cubicBezTo>
                    <a:pt x="2" y="22"/>
                    <a:pt x="1" y="22"/>
                    <a:pt x="0" y="22"/>
                  </a:cubicBezTo>
                  <a:cubicBezTo>
                    <a:pt x="0" y="10"/>
                    <a:pt x="0" y="10"/>
                    <a:pt x="0" y="10"/>
                  </a:cubicBezTo>
                  <a:cubicBezTo>
                    <a:pt x="4" y="9"/>
                    <a:pt x="7"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9"/>
            <p:cNvSpPr>
              <a:spLocks noEditPoints="1"/>
            </p:cNvSpPr>
            <p:nvPr/>
          </p:nvSpPr>
          <p:spPr bwMode="auto">
            <a:xfrm>
              <a:off x="1684527" y="-1195712"/>
              <a:ext cx="185738" cy="266700"/>
            </a:xfrm>
            <a:custGeom>
              <a:avLst/>
              <a:gdLst>
                <a:gd name="T0" fmla="*/ 24 w 49"/>
                <a:gd name="T1" fmla="*/ 70 h 70"/>
                <a:gd name="T2" fmla="*/ 0 w 49"/>
                <a:gd name="T3" fmla="*/ 36 h 70"/>
                <a:gd name="T4" fmla="*/ 7 w 49"/>
                <a:gd name="T5" fmla="*/ 9 h 70"/>
                <a:gd name="T6" fmla="*/ 26 w 49"/>
                <a:gd name="T7" fmla="*/ 0 h 70"/>
                <a:gd name="T8" fmla="*/ 49 w 49"/>
                <a:gd name="T9" fmla="*/ 34 h 70"/>
                <a:gd name="T10" fmla="*/ 43 w 49"/>
                <a:gd name="T11" fmla="*/ 61 h 70"/>
                <a:gd name="T12" fmla="*/ 24 w 49"/>
                <a:gd name="T13" fmla="*/ 70 h 70"/>
                <a:gd name="T14" fmla="*/ 25 w 49"/>
                <a:gd name="T15" fmla="*/ 11 h 70"/>
                <a:gd name="T16" fmla="*/ 15 w 49"/>
                <a:gd name="T17" fmla="*/ 36 h 70"/>
                <a:gd name="T18" fmla="*/ 25 w 49"/>
                <a:gd name="T19" fmla="*/ 58 h 70"/>
                <a:gd name="T20" fmla="*/ 34 w 49"/>
                <a:gd name="T21" fmla="*/ 35 h 70"/>
                <a:gd name="T22" fmla="*/ 25 w 49"/>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8"/>
                    <a:pt x="0" y="36"/>
                  </a:cubicBezTo>
                  <a:cubicBezTo>
                    <a:pt x="0" y="24"/>
                    <a:pt x="2" y="15"/>
                    <a:pt x="7" y="9"/>
                  </a:cubicBezTo>
                  <a:cubicBezTo>
                    <a:pt x="11" y="3"/>
                    <a:pt x="17" y="0"/>
                    <a:pt x="26" y="0"/>
                  </a:cubicBezTo>
                  <a:cubicBezTo>
                    <a:pt x="41" y="0"/>
                    <a:pt x="49" y="12"/>
                    <a:pt x="49" y="34"/>
                  </a:cubicBezTo>
                  <a:cubicBezTo>
                    <a:pt x="49" y="46"/>
                    <a:pt x="47" y="54"/>
                    <a:pt x="43" y="61"/>
                  </a:cubicBezTo>
                  <a:cubicBezTo>
                    <a:pt x="38" y="67"/>
                    <a:pt x="32" y="70"/>
                    <a:pt x="24" y="70"/>
                  </a:cubicBezTo>
                  <a:close/>
                  <a:moveTo>
                    <a:pt x="25" y="11"/>
                  </a:moveTo>
                  <a:cubicBezTo>
                    <a:pt x="18" y="11"/>
                    <a:pt x="15" y="19"/>
                    <a:pt x="15" y="36"/>
                  </a:cubicBezTo>
                  <a:cubicBezTo>
                    <a:pt x="15" y="51"/>
                    <a:pt x="18" y="58"/>
                    <a:pt x="25" y="58"/>
                  </a:cubicBezTo>
                  <a:cubicBezTo>
                    <a:pt x="31" y="58"/>
                    <a:pt x="34" y="50"/>
                    <a:pt x="34" y="35"/>
                  </a:cubicBezTo>
                  <a:cubicBezTo>
                    <a:pt x="34" y="19"/>
                    <a:pt x="31"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30"/>
            <p:cNvSpPr>
              <a:spLocks/>
            </p:cNvSpPr>
            <p:nvPr/>
          </p:nvSpPr>
          <p:spPr bwMode="auto">
            <a:xfrm>
              <a:off x="1919477" y="-1195712"/>
              <a:ext cx="111125" cy="258763"/>
            </a:xfrm>
            <a:custGeom>
              <a:avLst/>
              <a:gdLst>
                <a:gd name="T0" fmla="*/ 29 w 29"/>
                <a:gd name="T1" fmla="*/ 0 h 68"/>
                <a:gd name="T2" fmla="*/ 29 w 29"/>
                <a:gd name="T3" fmla="*/ 68 h 68"/>
                <a:gd name="T4" fmla="*/ 14 w 29"/>
                <a:gd name="T5" fmla="*/ 68 h 68"/>
                <a:gd name="T6" fmla="*/ 14 w 29"/>
                <a:gd name="T7" fmla="*/ 16 h 68"/>
                <a:gd name="T8" fmla="*/ 12 w 29"/>
                <a:gd name="T9" fmla="*/ 18 h 68"/>
                <a:gd name="T10" fmla="*/ 8 w 29"/>
                <a:gd name="T11" fmla="*/ 20 h 68"/>
                <a:gd name="T12" fmla="*/ 4 w 29"/>
                <a:gd name="T13" fmla="*/ 22 h 68"/>
                <a:gd name="T14" fmla="*/ 0 w 29"/>
                <a:gd name="T15" fmla="*/ 22 h 68"/>
                <a:gd name="T16" fmla="*/ 0 w 29"/>
                <a:gd name="T17" fmla="*/ 10 h 68"/>
                <a:gd name="T18" fmla="*/ 11 w 29"/>
                <a:gd name="T19" fmla="*/ 6 h 68"/>
                <a:gd name="T20" fmla="*/ 20 w 29"/>
                <a:gd name="T21" fmla="*/ 0 h 68"/>
                <a:gd name="T22" fmla="*/ 29 w 2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8">
                  <a:moveTo>
                    <a:pt x="29" y="0"/>
                  </a:moveTo>
                  <a:cubicBezTo>
                    <a:pt x="29" y="68"/>
                    <a:pt x="29" y="68"/>
                    <a:pt x="29" y="68"/>
                  </a:cubicBezTo>
                  <a:cubicBezTo>
                    <a:pt x="14" y="68"/>
                    <a:pt x="14" y="68"/>
                    <a:pt x="14" y="68"/>
                  </a:cubicBezTo>
                  <a:cubicBezTo>
                    <a:pt x="14" y="16"/>
                    <a:pt x="14" y="16"/>
                    <a:pt x="14" y="16"/>
                  </a:cubicBezTo>
                  <a:cubicBezTo>
                    <a:pt x="14" y="17"/>
                    <a:pt x="13" y="18"/>
                    <a:pt x="12" y="18"/>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8"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31"/>
            <p:cNvSpPr>
              <a:spLocks noEditPoints="1"/>
            </p:cNvSpPr>
            <p:nvPr/>
          </p:nvSpPr>
          <p:spPr bwMode="auto">
            <a:xfrm>
              <a:off x="2106802" y="-1195712"/>
              <a:ext cx="182563" cy="266700"/>
            </a:xfrm>
            <a:custGeom>
              <a:avLst/>
              <a:gdLst>
                <a:gd name="T0" fmla="*/ 24 w 48"/>
                <a:gd name="T1" fmla="*/ 70 h 70"/>
                <a:gd name="T2" fmla="*/ 0 w 48"/>
                <a:gd name="T3" fmla="*/ 36 h 70"/>
                <a:gd name="T4" fmla="*/ 6 w 48"/>
                <a:gd name="T5" fmla="*/ 9 h 70"/>
                <a:gd name="T6" fmla="*/ 25 w 48"/>
                <a:gd name="T7" fmla="*/ 0 h 70"/>
                <a:gd name="T8" fmla="*/ 48 w 48"/>
                <a:gd name="T9" fmla="*/ 34 h 70"/>
                <a:gd name="T10" fmla="*/ 42 w 48"/>
                <a:gd name="T11" fmla="*/ 61 h 70"/>
                <a:gd name="T12" fmla="*/ 24 w 48"/>
                <a:gd name="T13" fmla="*/ 70 h 70"/>
                <a:gd name="T14" fmla="*/ 24 w 48"/>
                <a:gd name="T15" fmla="*/ 11 h 70"/>
                <a:gd name="T16" fmla="*/ 15 w 48"/>
                <a:gd name="T17" fmla="*/ 36 h 70"/>
                <a:gd name="T18" fmla="*/ 24 w 48"/>
                <a:gd name="T19" fmla="*/ 58 h 70"/>
                <a:gd name="T20" fmla="*/ 33 w 48"/>
                <a:gd name="T21" fmla="*/ 35 h 70"/>
                <a:gd name="T22" fmla="*/ 24 w 48"/>
                <a:gd name="T23"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8"/>
                    <a:pt x="0" y="36"/>
                  </a:cubicBezTo>
                  <a:cubicBezTo>
                    <a:pt x="0" y="24"/>
                    <a:pt x="2" y="15"/>
                    <a:pt x="6" y="9"/>
                  </a:cubicBezTo>
                  <a:cubicBezTo>
                    <a:pt x="10" y="3"/>
                    <a:pt x="17" y="0"/>
                    <a:pt x="25" y="0"/>
                  </a:cubicBezTo>
                  <a:cubicBezTo>
                    <a:pt x="41" y="0"/>
                    <a:pt x="48" y="12"/>
                    <a:pt x="48" y="34"/>
                  </a:cubicBezTo>
                  <a:cubicBezTo>
                    <a:pt x="48" y="46"/>
                    <a:pt x="46" y="54"/>
                    <a:pt x="42" y="61"/>
                  </a:cubicBezTo>
                  <a:cubicBezTo>
                    <a:pt x="38" y="67"/>
                    <a:pt x="32" y="70"/>
                    <a:pt x="24" y="70"/>
                  </a:cubicBezTo>
                  <a:close/>
                  <a:moveTo>
                    <a:pt x="24" y="11"/>
                  </a:moveTo>
                  <a:cubicBezTo>
                    <a:pt x="18" y="11"/>
                    <a:pt x="15" y="19"/>
                    <a:pt x="15" y="36"/>
                  </a:cubicBezTo>
                  <a:cubicBezTo>
                    <a:pt x="15" y="51"/>
                    <a:pt x="18" y="58"/>
                    <a:pt x="24" y="58"/>
                  </a:cubicBezTo>
                  <a:cubicBezTo>
                    <a:pt x="30" y="58"/>
                    <a:pt x="33" y="50"/>
                    <a:pt x="33" y="35"/>
                  </a:cubicBezTo>
                  <a:cubicBezTo>
                    <a:pt x="33" y="19"/>
                    <a:pt x="30" y="11"/>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32"/>
            <p:cNvSpPr>
              <a:spLocks noEditPoints="1"/>
            </p:cNvSpPr>
            <p:nvPr/>
          </p:nvSpPr>
          <p:spPr bwMode="auto">
            <a:xfrm>
              <a:off x="1490852" y="-860750"/>
              <a:ext cx="182563" cy="265113"/>
            </a:xfrm>
            <a:custGeom>
              <a:avLst/>
              <a:gdLst>
                <a:gd name="T0" fmla="*/ 24 w 48"/>
                <a:gd name="T1" fmla="*/ 70 h 70"/>
                <a:gd name="T2" fmla="*/ 0 w 48"/>
                <a:gd name="T3" fmla="*/ 36 h 70"/>
                <a:gd name="T4" fmla="*/ 6 w 48"/>
                <a:gd name="T5" fmla="*/ 9 h 70"/>
                <a:gd name="T6" fmla="*/ 25 w 48"/>
                <a:gd name="T7" fmla="*/ 0 h 70"/>
                <a:gd name="T8" fmla="*/ 48 w 48"/>
                <a:gd name="T9" fmla="*/ 35 h 70"/>
                <a:gd name="T10" fmla="*/ 42 w 48"/>
                <a:gd name="T11" fmla="*/ 61 h 70"/>
                <a:gd name="T12" fmla="*/ 24 w 48"/>
                <a:gd name="T13" fmla="*/ 70 h 70"/>
                <a:gd name="T14" fmla="*/ 24 w 48"/>
                <a:gd name="T15" fmla="*/ 12 h 70"/>
                <a:gd name="T16" fmla="*/ 15 w 48"/>
                <a:gd name="T17" fmla="*/ 36 h 70"/>
                <a:gd name="T18" fmla="*/ 24 w 48"/>
                <a:gd name="T19" fmla="*/ 58 h 70"/>
                <a:gd name="T20" fmla="*/ 33 w 48"/>
                <a:gd name="T21" fmla="*/ 35 h 70"/>
                <a:gd name="T22" fmla="*/ 24 w 48"/>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24" y="70"/>
                  </a:moveTo>
                  <a:cubicBezTo>
                    <a:pt x="8" y="70"/>
                    <a:pt x="0" y="59"/>
                    <a:pt x="0" y="36"/>
                  </a:cubicBezTo>
                  <a:cubicBezTo>
                    <a:pt x="0" y="24"/>
                    <a:pt x="2" y="16"/>
                    <a:pt x="6" y="9"/>
                  </a:cubicBezTo>
                  <a:cubicBezTo>
                    <a:pt x="10" y="3"/>
                    <a:pt x="17" y="0"/>
                    <a:pt x="25" y="0"/>
                  </a:cubicBezTo>
                  <a:cubicBezTo>
                    <a:pt x="41" y="0"/>
                    <a:pt x="48" y="12"/>
                    <a:pt x="48" y="35"/>
                  </a:cubicBezTo>
                  <a:cubicBezTo>
                    <a:pt x="48" y="46"/>
                    <a:pt x="46" y="55"/>
                    <a:pt x="42" y="61"/>
                  </a:cubicBezTo>
                  <a:cubicBezTo>
                    <a:pt x="38" y="67"/>
                    <a:pt x="32" y="70"/>
                    <a:pt x="24" y="70"/>
                  </a:cubicBezTo>
                  <a:close/>
                  <a:moveTo>
                    <a:pt x="24" y="12"/>
                  </a:moveTo>
                  <a:cubicBezTo>
                    <a:pt x="18" y="12"/>
                    <a:pt x="15" y="20"/>
                    <a:pt x="15" y="36"/>
                  </a:cubicBezTo>
                  <a:cubicBezTo>
                    <a:pt x="15" y="51"/>
                    <a:pt x="18" y="58"/>
                    <a:pt x="24" y="58"/>
                  </a:cubicBezTo>
                  <a:cubicBezTo>
                    <a:pt x="30" y="58"/>
                    <a:pt x="33" y="51"/>
                    <a:pt x="33" y="35"/>
                  </a:cubicBezTo>
                  <a:cubicBezTo>
                    <a:pt x="33" y="19"/>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33"/>
            <p:cNvSpPr>
              <a:spLocks/>
            </p:cNvSpPr>
            <p:nvPr/>
          </p:nvSpPr>
          <p:spPr bwMode="auto">
            <a:xfrm>
              <a:off x="1725802" y="-860750"/>
              <a:ext cx="111125"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7 w 29"/>
                <a:gd name="T11" fmla="*/ 20 h 69"/>
                <a:gd name="T12" fmla="*/ 4 w 29"/>
                <a:gd name="T13" fmla="*/ 22 h 69"/>
                <a:gd name="T14" fmla="*/ 0 w 29"/>
                <a:gd name="T15" fmla="*/ 22 h 69"/>
                <a:gd name="T16" fmla="*/ 0 w 29"/>
                <a:gd name="T17" fmla="*/ 10 h 69"/>
                <a:gd name="T18" fmla="*/ 10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3" y="17"/>
                    <a:pt x="12" y="18"/>
                    <a:pt x="11" y="19"/>
                  </a:cubicBezTo>
                  <a:cubicBezTo>
                    <a:pt x="10" y="19"/>
                    <a:pt x="9" y="20"/>
                    <a:pt x="7" y="20"/>
                  </a:cubicBezTo>
                  <a:cubicBezTo>
                    <a:pt x="6" y="21"/>
                    <a:pt x="5" y="21"/>
                    <a:pt x="4" y="22"/>
                  </a:cubicBezTo>
                  <a:cubicBezTo>
                    <a:pt x="2" y="22"/>
                    <a:pt x="1" y="22"/>
                    <a:pt x="0" y="22"/>
                  </a:cubicBezTo>
                  <a:cubicBezTo>
                    <a:pt x="0" y="10"/>
                    <a:pt x="0" y="10"/>
                    <a:pt x="0" y="10"/>
                  </a:cubicBezTo>
                  <a:cubicBezTo>
                    <a:pt x="3" y="9"/>
                    <a:pt x="7" y="7"/>
                    <a:pt x="10"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34"/>
            <p:cNvSpPr>
              <a:spLocks noEditPoints="1"/>
            </p:cNvSpPr>
            <p:nvPr/>
          </p:nvSpPr>
          <p:spPr bwMode="auto">
            <a:xfrm>
              <a:off x="1908365" y="-860750"/>
              <a:ext cx="185738" cy="265113"/>
            </a:xfrm>
            <a:custGeom>
              <a:avLst/>
              <a:gdLst>
                <a:gd name="T0" fmla="*/ 24 w 49"/>
                <a:gd name="T1" fmla="*/ 70 h 70"/>
                <a:gd name="T2" fmla="*/ 0 w 49"/>
                <a:gd name="T3" fmla="*/ 36 h 70"/>
                <a:gd name="T4" fmla="*/ 7 w 49"/>
                <a:gd name="T5" fmla="*/ 9 h 70"/>
                <a:gd name="T6" fmla="*/ 25 w 49"/>
                <a:gd name="T7" fmla="*/ 0 h 70"/>
                <a:gd name="T8" fmla="*/ 49 w 49"/>
                <a:gd name="T9" fmla="*/ 35 h 70"/>
                <a:gd name="T10" fmla="*/ 42 w 49"/>
                <a:gd name="T11" fmla="*/ 61 h 70"/>
                <a:gd name="T12" fmla="*/ 24 w 49"/>
                <a:gd name="T13" fmla="*/ 70 h 70"/>
                <a:gd name="T14" fmla="*/ 25 w 49"/>
                <a:gd name="T15" fmla="*/ 12 h 70"/>
                <a:gd name="T16" fmla="*/ 15 w 49"/>
                <a:gd name="T17" fmla="*/ 36 h 70"/>
                <a:gd name="T18" fmla="*/ 25 w 49"/>
                <a:gd name="T19" fmla="*/ 58 h 70"/>
                <a:gd name="T20" fmla="*/ 34 w 49"/>
                <a:gd name="T21" fmla="*/ 35 h 70"/>
                <a:gd name="T22" fmla="*/ 25 w 49"/>
                <a:gd name="T23"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70">
                  <a:moveTo>
                    <a:pt x="24" y="70"/>
                  </a:moveTo>
                  <a:cubicBezTo>
                    <a:pt x="8" y="70"/>
                    <a:pt x="0" y="59"/>
                    <a:pt x="0" y="36"/>
                  </a:cubicBezTo>
                  <a:cubicBezTo>
                    <a:pt x="0" y="24"/>
                    <a:pt x="2" y="16"/>
                    <a:pt x="7" y="9"/>
                  </a:cubicBezTo>
                  <a:cubicBezTo>
                    <a:pt x="11" y="3"/>
                    <a:pt x="17" y="0"/>
                    <a:pt x="25" y="0"/>
                  </a:cubicBezTo>
                  <a:cubicBezTo>
                    <a:pt x="41" y="0"/>
                    <a:pt x="49" y="12"/>
                    <a:pt x="49" y="35"/>
                  </a:cubicBezTo>
                  <a:cubicBezTo>
                    <a:pt x="49" y="46"/>
                    <a:pt x="47" y="55"/>
                    <a:pt x="42" y="61"/>
                  </a:cubicBezTo>
                  <a:cubicBezTo>
                    <a:pt x="38" y="67"/>
                    <a:pt x="32" y="70"/>
                    <a:pt x="24" y="70"/>
                  </a:cubicBezTo>
                  <a:close/>
                  <a:moveTo>
                    <a:pt x="25" y="12"/>
                  </a:moveTo>
                  <a:cubicBezTo>
                    <a:pt x="18" y="12"/>
                    <a:pt x="15" y="20"/>
                    <a:pt x="15" y="36"/>
                  </a:cubicBezTo>
                  <a:cubicBezTo>
                    <a:pt x="15" y="51"/>
                    <a:pt x="18" y="58"/>
                    <a:pt x="25" y="58"/>
                  </a:cubicBezTo>
                  <a:cubicBezTo>
                    <a:pt x="31" y="58"/>
                    <a:pt x="34" y="51"/>
                    <a:pt x="34" y="35"/>
                  </a:cubicBezTo>
                  <a:cubicBezTo>
                    <a:pt x="34" y="19"/>
                    <a:pt x="31" y="12"/>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35"/>
            <p:cNvSpPr>
              <a:spLocks/>
            </p:cNvSpPr>
            <p:nvPr/>
          </p:nvSpPr>
          <p:spPr bwMode="auto">
            <a:xfrm>
              <a:off x="2144902" y="-860750"/>
              <a:ext cx="109538" cy="261938"/>
            </a:xfrm>
            <a:custGeom>
              <a:avLst/>
              <a:gdLst>
                <a:gd name="T0" fmla="*/ 29 w 29"/>
                <a:gd name="T1" fmla="*/ 0 h 69"/>
                <a:gd name="T2" fmla="*/ 29 w 29"/>
                <a:gd name="T3" fmla="*/ 69 h 69"/>
                <a:gd name="T4" fmla="*/ 14 w 29"/>
                <a:gd name="T5" fmla="*/ 69 h 69"/>
                <a:gd name="T6" fmla="*/ 14 w 29"/>
                <a:gd name="T7" fmla="*/ 17 h 69"/>
                <a:gd name="T8" fmla="*/ 11 w 29"/>
                <a:gd name="T9" fmla="*/ 19 h 69"/>
                <a:gd name="T10" fmla="*/ 8 w 29"/>
                <a:gd name="T11" fmla="*/ 20 h 69"/>
                <a:gd name="T12" fmla="*/ 4 w 29"/>
                <a:gd name="T13" fmla="*/ 22 h 69"/>
                <a:gd name="T14" fmla="*/ 0 w 29"/>
                <a:gd name="T15" fmla="*/ 22 h 69"/>
                <a:gd name="T16" fmla="*/ 0 w 29"/>
                <a:gd name="T17" fmla="*/ 10 h 69"/>
                <a:gd name="T18" fmla="*/ 11 w 29"/>
                <a:gd name="T19" fmla="*/ 6 h 69"/>
                <a:gd name="T20" fmla="*/ 20 w 29"/>
                <a:gd name="T21" fmla="*/ 0 h 69"/>
                <a:gd name="T22" fmla="*/ 29 w 29"/>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69">
                  <a:moveTo>
                    <a:pt x="29" y="0"/>
                  </a:moveTo>
                  <a:cubicBezTo>
                    <a:pt x="29" y="69"/>
                    <a:pt x="29" y="69"/>
                    <a:pt x="29" y="69"/>
                  </a:cubicBezTo>
                  <a:cubicBezTo>
                    <a:pt x="14" y="69"/>
                    <a:pt x="14" y="69"/>
                    <a:pt x="14" y="69"/>
                  </a:cubicBezTo>
                  <a:cubicBezTo>
                    <a:pt x="14" y="17"/>
                    <a:pt x="14" y="17"/>
                    <a:pt x="14" y="17"/>
                  </a:cubicBezTo>
                  <a:cubicBezTo>
                    <a:pt x="14" y="17"/>
                    <a:pt x="13" y="18"/>
                    <a:pt x="11" y="19"/>
                  </a:cubicBezTo>
                  <a:cubicBezTo>
                    <a:pt x="10" y="19"/>
                    <a:pt x="9" y="20"/>
                    <a:pt x="8" y="20"/>
                  </a:cubicBezTo>
                  <a:cubicBezTo>
                    <a:pt x="7" y="21"/>
                    <a:pt x="5" y="21"/>
                    <a:pt x="4" y="22"/>
                  </a:cubicBezTo>
                  <a:cubicBezTo>
                    <a:pt x="3" y="22"/>
                    <a:pt x="1" y="22"/>
                    <a:pt x="0" y="22"/>
                  </a:cubicBezTo>
                  <a:cubicBezTo>
                    <a:pt x="0" y="10"/>
                    <a:pt x="0" y="10"/>
                    <a:pt x="0" y="10"/>
                  </a:cubicBezTo>
                  <a:cubicBezTo>
                    <a:pt x="4" y="9"/>
                    <a:pt x="8" y="7"/>
                    <a:pt x="11" y="6"/>
                  </a:cubicBezTo>
                  <a:cubicBezTo>
                    <a:pt x="14" y="4"/>
                    <a:pt x="17" y="2"/>
                    <a:pt x="20"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5" name="Group 344"/>
          <p:cNvGrpSpPr/>
          <p:nvPr userDrawn="1"/>
        </p:nvGrpSpPr>
        <p:grpSpPr>
          <a:xfrm>
            <a:off x="6237269" y="2724500"/>
            <a:ext cx="575242" cy="343898"/>
            <a:chOff x="2453634" y="7289176"/>
            <a:chExt cx="3764603" cy="2250921"/>
          </a:xfrm>
          <a:solidFill>
            <a:schemeClr val="accent2"/>
          </a:solidFill>
        </p:grpSpPr>
        <p:sp>
          <p:nvSpPr>
            <p:cNvPr id="346" name="Freeform 345"/>
            <p:cNvSpPr/>
            <p:nvPr/>
          </p:nvSpPr>
          <p:spPr bwMode="auto">
            <a:xfrm>
              <a:off x="2453634" y="7289176"/>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Freeform 346"/>
            <p:cNvSpPr/>
            <p:nvPr/>
          </p:nvSpPr>
          <p:spPr bwMode="auto">
            <a:xfrm>
              <a:off x="2453634" y="8088448"/>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Freeform 347"/>
            <p:cNvSpPr/>
            <p:nvPr/>
          </p:nvSpPr>
          <p:spPr bwMode="auto">
            <a:xfrm>
              <a:off x="2453634" y="8887719"/>
              <a:ext cx="3764603" cy="652378"/>
            </a:xfrm>
            <a:custGeom>
              <a:avLst/>
              <a:gdLst>
                <a:gd name="connsiteX0" fmla="*/ 443404 w 3764603"/>
                <a:gd name="connsiteY0" fmla="*/ 164499 h 652378"/>
                <a:gd name="connsiteX1" fmla="*/ 271887 w 3764603"/>
                <a:gd name="connsiteY1" fmla="*/ 336017 h 652378"/>
                <a:gd name="connsiteX2" fmla="*/ 443404 w 3764603"/>
                <a:gd name="connsiteY2" fmla="*/ 507535 h 652378"/>
                <a:gd name="connsiteX3" fmla="*/ 614921 w 3764603"/>
                <a:gd name="connsiteY3" fmla="*/ 336017 h 652378"/>
                <a:gd name="connsiteX4" fmla="*/ 443404 w 3764603"/>
                <a:gd name="connsiteY4" fmla="*/ 164499 h 652378"/>
                <a:gd name="connsiteX5" fmla="*/ 108732 w 3764603"/>
                <a:gd name="connsiteY5" fmla="*/ 0 h 652378"/>
                <a:gd name="connsiteX6" fmla="*/ 3655871 w 3764603"/>
                <a:gd name="connsiteY6" fmla="*/ 0 h 652378"/>
                <a:gd name="connsiteX7" fmla="*/ 3764603 w 3764603"/>
                <a:gd name="connsiteY7" fmla="*/ 108732 h 652378"/>
                <a:gd name="connsiteX8" fmla="*/ 3764603 w 3764603"/>
                <a:gd name="connsiteY8" fmla="*/ 543646 h 652378"/>
                <a:gd name="connsiteX9" fmla="*/ 3655871 w 3764603"/>
                <a:gd name="connsiteY9" fmla="*/ 652378 h 652378"/>
                <a:gd name="connsiteX10" fmla="*/ 108732 w 3764603"/>
                <a:gd name="connsiteY10" fmla="*/ 652378 h 652378"/>
                <a:gd name="connsiteX11" fmla="*/ 0 w 3764603"/>
                <a:gd name="connsiteY11" fmla="*/ 543646 h 652378"/>
                <a:gd name="connsiteX12" fmla="*/ 0 w 3764603"/>
                <a:gd name="connsiteY12" fmla="*/ 108732 h 652378"/>
                <a:gd name="connsiteX13" fmla="*/ 108732 w 3764603"/>
                <a:gd name="connsiteY13" fmla="*/ 0 h 6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64603" h="652378">
                  <a:moveTo>
                    <a:pt x="443404" y="164499"/>
                  </a:moveTo>
                  <a:cubicBezTo>
                    <a:pt x="348678" y="164499"/>
                    <a:pt x="271887" y="241290"/>
                    <a:pt x="271887" y="336017"/>
                  </a:cubicBezTo>
                  <a:cubicBezTo>
                    <a:pt x="271887" y="430744"/>
                    <a:pt x="348678" y="507535"/>
                    <a:pt x="443404" y="507535"/>
                  </a:cubicBezTo>
                  <a:cubicBezTo>
                    <a:pt x="538130" y="507535"/>
                    <a:pt x="614921" y="430744"/>
                    <a:pt x="614921" y="336017"/>
                  </a:cubicBezTo>
                  <a:cubicBezTo>
                    <a:pt x="614921" y="241290"/>
                    <a:pt x="538130" y="164499"/>
                    <a:pt x="443404" y="164499"/>
                  </a:cubicBezTo>
                  <a:close/>
                  <a:moveTo>
                    <a:pt x="108732" y="0"/>
                  </a:moveTo>
                  <a:lnTo>
                    <a:pt x="3655871" y="0"/>
                  </a:lnTo>
                  <a:cubicBezTo>
                    <a:pt x="3715922" y="0"/>
                    <a:pt x="3764603" y="48681"/>
                    <a:pt x="3764603" y="108732"/>
                  </a:cubicBezTo>
                  <a:lnTo>
                    <a:pt x="3764603" y="543646"/>
                  </a:lnTo>
                  <a:cubicBezTo>
                    <a:pt x="3764603" y="603697"/>
                    <a:pt x="3715922" y="652378"/>
                    <a:pt x="3655871" y="652378"/>
                  </a:cubicBezTo>
                  <a:lnTo>
                    <a:pt x="108732" y="652378"/>
                  </a:lnTo>
                  <a:cubicBezTo>
                    <a:pt x="48681" y="652378"/>
                    <a:pt x="0" y="603697"/>
                    <a:pt x="0" y="543646"/>
                  </a:cubicBezTo>
                  <a:lnTo>
                    <a:pt x="0" y="108732"/>
                  </a:lnTo>
                  <a:cubicBezTo>
                    <a:pt x="0" y="48681"/>
                    <a:pt x="48681" y="0"/>
                    <a:pt x="10873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9" name="Freeform 48"/>
          <p:cNvSpPr>
            <a:spLocks noChangeAspect="1"/>
          </p:cNvSpPr>
          <p:nvPr userDrawn="1"/>
        </p:nvSpPr>
        <p:spPr bwMode="black">
          <a:xfrm>
            <a:off x="7526023" y="3720400"/>
            <a:ext cx="1109909" cy="94768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0" name="Group 349"/>
          <p:cNvGrpSpPr/>
          <p:nvPr userDrawn="1"/>
        </p:nvGrpSpPr>
        <p:grpSpPr>
          <a:xfrm>
            <a:off x="5752462" y="4577413"/>
            <a:ext cx="841776" cy="1171000"/>
            <a:chOff x="9817768" y="3561350"/>
            <a:chExt cx="1937085" cy="2695071"/>
          </a:xfrm>
          <a:solidFill>
            <a:schemeClr val="accent2"/>
          </a:solidFill>
        </p:grpSpPr>
        <p:sp>
          <p:nvSpPr>
            <p:cNvPr id="351" name="Freeform 350"/>
            <p:cNvSpPr/>
            <p:nvPr/>
          </p:nvSpPr>
          <p:spPr bwMode="auto">
            <a:xfrm>
              <a:off x="9817768" y="3561350"/>
              <a:ext cx="1937085" cy="2695071"/>
            </a:xfrm>
            <a:custGeom>
              <a:avLst/>
              <a:gdLst>
                <a:gd name="connsiteX0" fmla="*/ 204537 w 1937085"/>
                <a:gd name="connsiteY0" fmla="*/ 204535 h 2695071"/>
                <a:gd name="connsiteX1" fmla="*/ 204537 w 1937085"/>
                <a:gd name="connsiteY1" fmla="*/ 2490535 h 2695071"/>
                <a:gd name="connsiteX2" fmla="*/ 1730625 w 1937085"/>
                <a:gd name="connsiteY2" fmla="*/ 2490535 h 2695071"/>
                <a:gd name="connsiteX3" fmla="*/ 1730625 w 1937085"/>
                <a:gd name="connsiteY3" fmla="*/ 204535 h 2695071"/>
                <a:gd name="connsiteX4" fmla="*/ 322854 w 1937085"/>
                <a:gd name="connsiteY4" fmla="*/ 0 h 2695071"/>
                <a:gd name="connsiteX5" fmla="*/ 1614231 w 1937085"/>
                <a:gd name="connsiteY5" fmla="*/ 0 h 2695071"/>
                <a:gd name="connsiteX6" fmla="*/ 1937085 w 1937085"/>
                <a:gd name="connsiteY6" fmla="*/ 322854 h 2695071"/>
                <a:gd name="connsiteX7" fmla="*/ 1937085 w 1937085"/>
                <a:gd name="connsiteY7" fmla="*/ 2372217 h 2695071"/>
                <a:gd name="connsiteX8" fmla="*/ 1614231 w 1937085"/>
                <a:gd name="connsiteY8" fmla="*/ 2695071 h 2695071"/>
                <a:gd name="connsiteX9" fmla="*/ 322854 w 1937085"/>
                <a:gd name="connsiteY9" fmla="*/ 2695071 h 2695071"/>
                <a:gd name="connsiteX10" fmla="*/ 0 w 1937085"/>
                <a:gd name="connsiteY10" fmla="*/ 2372217 h 2695071"/>
                <a:gd name="connsiteX11" fmla="*/ 0 w 1937085"/>
                <a:gd name="connsiteY11" fmla="*/ 322854 h 2695071"/>
                <a:gd name="connsiteX12" fmla="*/ 322854 w 1937085"/>
                <a:gd name="connsiteY12" fmla="*/ 0 h 26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7085" h="2695071">
                  <a:moveTo>
                    <a:pt x="204537" y="204535"/>
                  </a:moveTo>
                  <a:lnTo>
                    <a:pt x="204537" y="2490535"/>
                  </a:lnTo>
                  <a:lnTo>
                    <a:pt x="1730625" y="2490535"/>
                  </a:lnTo>
                  <a:lnTo>
                    <a:pt x="1730625" y="204535"/>
                  </a:lnTo>
                  <a:close/>
                  <a:moveTo>
                    <a:pt x="322854" y="0"/>
                  </a:moveTo>
                  <a:lnTo>
                    <a:pt x="1614231" y="0"/>
                  </a:lnTo>
                  <a:cubicBezTo>
                    <a:pt x="1792538" y="0"/>
                    <a:pt x="1937085" y="144547"/>
                    <a:pt x="1937085" y="322854"/>
                  </a:cubicBezTo>
                  <a:lnTo>
                    <a:pt x="1937085" y="2372217"/>
                  </a:lnTo>
                  <a:cubicBezTo>
                    <a:pt x="1937085" y="2550524"/>
                    <a:pt x="1792538" y="2695071"/>
                    <a:pt x="1614231" y="2695071"/>
                  </a:cubicBezTo>
                  <a:lnTo>
                    <a:pt x="322854" y="2695071"/>
                  </a:lnTo>
                  <a:cubicBezTo>
                    <a:pt x="144547" y="2695071"/>
                    <a:pt x="0" y="2550524"/>
                    <a:pt x="0" y="2372217"/>
                  </a:cubicBezTo>
                  <a:lnTo>
                    <a:pt x="0" y="322854"/>
                  </a:lnTo>
                  <a:cubicBezTo>
                    <a:pt x="0" y="144547"/>
                    <a:pt x="144547" y="0"/>
                    <a:pt x="3228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p:cNvSpPr/>
            <p:nvPr/>
          </p:nvSpPr>
          <p:spPr bwMode="auto">
            <a:xfrm>
              <a:off x="10184731" y="4018548"/>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p:cNvSpPr/>
            <p:nvPr/>
          </p:nvSpPr>
          <p:spPr bwMode="auto">
            <a:xfrm>
              <a:off x="10184731" y="4421606"/>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p:cNvSpPr/>
            <p:nvPr/>
          </p:nvSpPr>
          <p:spPr bwMode="auto">
            <a:xfrm>
              <a:off x="10184731" y="4824664"/>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p:cNvSpPr/>
            <p:nvPr/>
          </p:nvSpPr>
          <p:spPr bwMode="auto">
            <a:xfrm>
              <a:off x="10184731" y="5227722"/>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10184731" y="5630780"/>
              <a:ext cx="1203158" cy="1925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7" name="Freeform 114"/>
          <p:cNvSpPr>
            <a:spLocks noEditPoints="1"/>
          </p:cNvSpPr>
          <p:nvPr userDrawn="1"/>
        </p:nvSpPr>
        <p:spPr bwMode="auto">
          <a:xfrm>
            <a:off x="5097183" y="2541589"/>
            <a:ext cx="549731" cy="54965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357"/>
          <p:cNvSpPr/>
          <p:nvPr userDrawn="1"/>
        </p:nvSpPr>
        <p:spPr bwMode="auto">
          <a:xfrm>
            <a:off x="6818511" y="4483158"/>
            <a:ext cx="474024" cy="512967"/>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358"/>
          <p:cNvSpPr/>
          <p:nvPr userDrawn="1"/>
        </p:nvSpPr>
        <p:spPr bwMode="auto">
          <a:xfrm rot="2700000">
            <a:off x="7170236" y="4927477"/>
            <a:ext cx="624696" cy="878170"/>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0" name="Group 359"/>
          <p:cNvGrpSpPr/>
          <p:nvPr userDrawn="1"/>
        </p:nvGrpSpPr>
        <p:grpSpPr>
          <a:xfrm>
            <a:off x="4175900" y="2228552"/>
            <a:ext cx="737157" cy="380576"/>
            <a:chOff x="7245576" y="-1091036"/>
            <a:chExt cx="1165226" cy="601663"/>
          </a:xfrm>
          <a:solidFill>
            <a:schemeClr val="accent2"/>
          </a:solidFill>
        </p:grpSpPr>
        <p:sp>
          <p:nvSpPr>
            <p:cNvPr id="361" name="Freeform 39"/>
            <p:cNvSpPr>
              <a:spLocks/>
            </p:cNvSpPr>
            <p:nvPr/>
          </p:nvSpPr>
          <p:spPr bwMode="auto">
            <a:xfrm>
              <a:off x="7245576" y="-967211"/>
              <a:ext cx="328613" cy="369888"/>
            </a:xfrm>
            <a:custGeom>
              <a:avLst/>
              <a:gdLst>
                <a:gd name="T0" fmla="*/ 207 w 207"/>
                <a:gd name="T1" fmla="*/ 233 h 233"/>
                <a:gd name="T2" fmla="*/ 0 w 207"/>
                <a:gd name="T3" fmla="*/ 137 h 233"/>
                <a:gd name="T4" fmla="*/ 0 w 207"/>
                <a:gd name="T5" fmla="*/ 98 h 233"/>
                <a:gd name="T6" fmla="*/ 207 w 207"/>
                <a:gd name="T7" fmla="*/ 0 h 233"/>
                <a:gd name="T8" fmla="*/ 207 w 207"/>
                <a:gd name="T9" fmla="*/ 53 h 233"/>
                <a:gd name="T10" fmla="*/ 59 w 207"/>
                <a:gd name="T11" fmla="*/ 118 h 233"/>
                <a:gd name="T12" fmla="*/ 59 w 207"/>
                <a:gd name="T13" fmla="*/ 118 h 233"/>
                <a:gd name="T14" fmla="*/ 207 w 207"/>
                <a:gd name="T15" fmla="*/ 178 h 233"/>
                <a:gd name="T16" fmla="*/ 207 w 207"/>
                <a:gd name="T17"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3">
                  <a:moveTo>
                    <a:pt x="207" y="233"/>
                  </a:moveTo>
                  <a:lnTo>
                    <a:pt x="0" y="137"/>
                  </a:lnTo>
                  <a:lnTo>
                    <a:pt x="0" y="98"/>
                  </a:lnTo>
                  <a:lnTo>
                    <a:pt x="207" y="0"/>
                  </a:lnTo>
                  <a:lnTo>
                    <a:pt x="207" y="53"/>
                  </a:lnTo>
                  <a:lnTo>
                    <a:pt x="59" y="118"/>
                  </a:lnTo>
                  <a:lnTo>
                    <a:pt x="59" y="118"/>
                  </a:lnTo>
                  <a:lnTo>
                    <a:pt x="207" y="178"/>
                  </a:lnTo>
                  <a:lnTo>
                    <a:pt x="207" y="23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40"/>
            <p:cNvSpPr>
              <a:spLocks/>
            </p:cNvSpPr>
            <p:nvPr/>
          </p:nvSpPr>
          <p:spPr bwMode="auto">
            <a:xfrm>
              <a:off x="7650389" y="-1091036"/>
              <a:ext cx="347663" cy="601663"/>
            </a:xfrm>
            <a:custGeom>
              <a:avLst/>
              <a:gdLst>
                <a:gd name="T0" fmla="*/ 219 w 219"/>
                <a:gd name="T1" fmla="*/ 0 h 379"/>
                <a:gd name="T2" fmla="*/ 62 w 219"/>
                <a:gd name="T3" fmla="*/ 379 h 379"/>
                <a:gd name="T4" fmla="*/ 0 w 219"/>
                <a:gd name="T5" fmla="*/ 379 h 379"/>
                <a:gd name="T6" fmla="*/ 155 w 219"/>
                <a:gd name="T7" fmla="*/ 0 h 379"/>
                <a:gd name="T8" fmla="*/ 219 w 219"/>
                <a:gd name="T9" fmla="*/ 0 h 379"/>
              </a:gdLst>
              <a:ahLst/>
              <a:cxnLst>
                <a:cxn ang="0">
                  <a:pos x="T0" y="T1"/>
                </a:cxn>
                <a:cxn ang="0">
                  <a:pos x="T2" y="T3"/>
                </a:cxn>
                <a:cxn ang="0">
                  <a:pos x="T4" y="T5"/>
                </a:cxn>
                <a:cxn ang="0">
                  <a:pos x="T6" y="T7"/>
                </a:cxn>
                <a:cxn ang="0">
                  <a:pos x="T8" y="T9"/>
                </a:cxn>
              </a:cxnLst>
              <a:rect l="0" t="0" r="r" b="b"/>
              <a:pathLst>
                <a:path w="219" h="379">
                  <a:moveTo>
                    <a:pt x="219" y="0"/>
                  </a:moveTo>
                  <a:lnTo>
                    <a:pt x="62" y="379"/>
                  </a:lnTo>
                  <a:lnTo>
                    <a:pt x="0" y="379"/>
                  </a:lnTo>
                  <a:lnTo>
                    <a:pt x="155" y="0"/>
                  </a:lnTo>
                  <a:lnTo>
                    <a:pt x="219"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41"/>
            <p:cNvSpPr>
              <a:spLocks/>
            </p:cNvSpPr>
            <p:nvPr/>
          </p:nvSpPr>
          <p:spPr bwMode="auto">
            <a:xfrm>
              <a:off x="8082189" y="-971973"/>
              <a:ext cx="328613" cy="368300"/>
            </a:xfrm>
            <a:custGeom>
              <a:avLst/>
              <a:gdLst>
                <a:gd name="T0" fmla="*/ 207 w 207"/>
                <a:gd name="T1" fmla="*/ 135 h 232"/>
                <a:gd name="T2" fmla="*/ 0 w 207"/>
                <a:gd name="T3" fmla="*/ 232 h 232"/>
                <a:gd name="T4" fmla="*/ 0 w 207"/>
                <a:gd name="T5" fmla="*/ 179 h 232"/>
                <a:gd name="T6" fmla="*/ 148 w 207"/>
                <a:gd name="T7" fmla="*/ 118 h 232"/>
                <a:gd name="T8" fmla="*/ 148 w 207"/>
                <a:gd name="T9" fmla="*/ 118 h 232"/>
                <a:gd name="T10" fmla="*/ 0 w 207"/>
                <a:gd name="T11" fmla="*/ 53 h 232"/>
                <a:gd name="T12" fmla="*/ 0 w 207"/>
                <a:gd name="T13" fmla="*/ 0 h 232"/>
                <a:gd name="T14" fmla="*/ 207 w 207"/>
                <a:gd name="T15" fmla="*/ 99 h 232"/>
                <a:gd name="T16" fmla="*/ 207 w 207"/>
                <a:gd name="T17"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2">
                  <a:moveTo>
                    <a:pt x="207" y="135"/>
                  </a:moveTo>
                  <a:lnTo>
                    <a:pt x="0" y="232"/>
                  </a:lnTo>
                  <a:lnTo>
                    <a:pt x="0" y="179"/>
                  </a:lnTo>
                  <a:lnTo>
                    <a:pt x="148" y="118"/>
                  </a:lnTo>
                  <a:lnTo>
                    <a:pt x="148" y="118"/>
                  </a:lnTo>
                  <a:lnTo>
                    <a:pt x="0" y="53"/>
                  </a:lnTo>
                  <a:lnTo>
                    <a:pt x="0" y="0"/>
                  </a:lnTo>
                  <a:lnTo>
                    <a:pt x="207" y="99"/>
                  </a:lnTo>
                  <a:lnTo>
                    <a:pt x="207" y="13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4" name="Oval 363"/>
          <p:cNvSpPr/>
          <p:nvPr userDrawn="1"/>
        </p:nvSpPr>
        <p:spPr bwMode="auto">
          <a:xfrm>
            <a:off x="5363658" y="5424305"/>
            <a:ext cx="236664" cy="23663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Oval 364"/>
          <p:cNvSpPr/>
          <p:nvPr userDrawn="1"/>
        </p:nvSpPr>
        <p:spPr bwMode="auto">
          <a:xfrm>
            <a:off x="6873007" y="3213483"/>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p:cNvSpPr/>
          <p:nvPr userDrawn="1"/>
        </p:nvSpPr>
        <p:spPr bwMode="auto">
          <a:xfrm>
            <a:off x="4151927" y="4115957"/>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p:cNvSpPr/>
          <p:nvPr userDrawn="1"/>
        </p:nvSpPr>
        <p:spPr bwMode="auto">
          <a:xfrm>
            <a:off x="5826228" y="2737100"/>
            <a:ext cx="145400" cy="1453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Freeform 16"/>
          <p:cNvSpPr>
            <a:spLocks noEditPoints="1"/>
          </p:cNvSpPr>
          <p:nvPr userDrawn="1"/>
        </p:nvSpPr>
        <p:spPr bwMode="auto">
          <a:xfrm>
            <a:off x="5661602" y="1131845"/>
            <a:ext cx="400002" cy="348702"/>
          </a:xfrm>
          <a:custGeom>
            <a:avLst/>
            <a:gdLst>
              <a:gd name="T0" fmla="*/ 58 w 77"/>
              <a:gd name="T1" fmla="*/ 0 h 67"/>
              <a:gd name="T2" fmla="*/ 19 w 77"/>
              <a:gd name="T3" fmla="*/ 0 h 67"/>
              <a:gd name="T4" fmla="*/ 0 w 77"/>
              <a:gd name="T5" fmla="*/ 33 h 67"/>
              <a:gd name="T6" fmla="*/ 19 w 77"/>
              <a:gd name="T7" fmla="*/ 67 h 67"/>
              <a:gd name="T8" fmla="*/ 58 w 77"/>
              <a:gd name="T9" fmla="*/ 67 h 67"/>
              <a:gd name="T10" fmla="*/ 77 w 77"/>
              <a:gd name="T11" fmla="*/ 33 h 67"/>
              <a:gd name="T12" fmla="*/ 58 w 77"/>
              <a:gd name="T13" fmla="*/ 0 h 67"/>
              <a:gd name="T14" fmla="*/ 38 w 77"/>
              <a:gd name="T15" fmla="*/ 52 h 67"/>
              <a:gd name="T16" fmla="*/ 19 w 77"/>
              <a:gd name="T17" fmla="*/ 33 h 67"/>
              <a:gd name="T18" fmla="*/ 38 w 77"/>
              <a:gd name="T19" fmla="*/ 14 h 67"/>
              <a:gd name="T20" fmla="*/ 58 w 77"/>
              <a:gd name="T21" fmla="*/ 33 h 67"/>
              <a:gd name="T22" fmla="*/ 38 w 77"/>
              <a:gd name="T2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7">
                <a:moveTo>
                  <a:pt x="58" y="0"/>
                </a:moveTo>
                <a:cubicBezTo>
                  <a:pt x="19" y="0"/>
                  <a:pt x="19" y="0"/>
                  <a:pt x="19" y="0"/>
                </a:cubicBezTo>
                <a:cubicBezTo>
                  <a:pt x="0" y="33"/>
                  <a:pt x="0" y="33"/>
                  <a:pt x="0" y="33"/>
                </a:cubicBezTo>
                <a:cubicBezTo>
                  <a:pt x="19" y="67"/>
                  <a:pt x="19" y="67"/>
                  <a:pt x="19" y="67"/>
                </a:cubicBezTo>
                <a:cubicBezTo>
                  <a:pt x="58" y="67"/>
                  <a:pt x="58" y="67"/>
                  <a:pt x="58" y="67"/>
                </a:cubicBezTo>
                <a:cubicBezTo>
                  <a:pt x="77" y="33"/>
                  <a:pt x="77" y="33"/>
                  <a:pt x="77" y="33"/>
                </a:cubicBezTo>
                <a:lnTo>
                  <a:pt x="58" y="0"/>
                </a:lnTo>
                <a:close/>
                <a:moveTo>
                  <a:pt x="38" y="52"/>
                </a:moveTo>
                <a:cubicBezTo>
                  <a:pt x="28" y="52"/>
                  <a:pt x="19" y="44"/>
                  <a:pt x="19" y="33"/>
                </a:cubicBezTo>
                <a:cubicBezTo>
                  <a:pt x="19" y="23"/>
                  <a:pt x="28" y="14"/>
                  <a:pt x="38" y="14"/>
                </a:cubicBezTo>
                <a:cubicBezTo>
                  <a:pt x="49" y="14"/>
                  <a:pt x="58" y="23"/>
                  <a:pt x="58" y="33"/>
                </a:cubicBezTo>
                <a:cubicBezTo>
                  <a:pt x="58" y="44"/>
                  <a:pt x="49" y="52"/>
                  <a:pt x="38" y="5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9" name="Group 368"/>
          <p:cNvGrpSpPr/>
          <p:nvPr userDrawn="1"/>
        </p:nvGrpSpPr>
        <p:grpSpPr>
          <a:xfrm>
            <a:off x="10721467" y="3513248"/>
            <a:ext cx="1523877" cy="1156953"/>
            <a:chOff x="-1344613" y="4154488"/>
            <a:chExt cx="1787526" cy="1357312"/>
          </a:xfrm>
          <a:solidFill>
            <a:schemeClr val="accent2"/>
          </a:solidFill>
        </p:grpSpPr>
        <p:sp>
          <p:nvSpPr>
            <p:cNvPr id="370" name="Freeform 5"/>
            <p:cNvSpPr>
              <a:spLocks/>
            </p:cNvSpPr>
            <p:nvPr/>
          </p:nvSpPr>
          <p:spPr bwMode="auto">
            <a:xfrm>
              <a:off x="-1344613" y="4154488"/>
              <a:ext cx="1787526" cy="968375"/>
            </a:xfrm>
            <a:custGeom>
              <a:avLst/>
              <a:gdLst>
                <a:gd name="T0" fmla="*/ 397 w 474"/>
                <a:gd name="T1" fmla="*/ 100 h 256"/>
                <a:gd name="T2" fmla="*/ 399 w 474"/>
                <a:gd name="T3" fmla="*/ 79 h 256"/>
                <a:gd name="T4" fmla="*/ 317 w 474"/>
                <a:gd name="T5" fmla="*/ 0 h 256"/>
                <a:gd name="T6" fmla="*/ 236 w 474"/>
                <a:gd name="T7" fmla="*/ 55 h 256"/>
                <a:gd name="T8" fmla="*/ 186 w 474"/>
                <a:gd name="T9" fmla="*/ 40 h 256"/>
                <a:gd name="T10" fmla="*/ 104 w 474"/>
                <a:gd name="T11" fmla="*/ 102 h 256"/>
                <a:gd name="T12" fmla="*/ 85 w 474"/>
                <a:gd name="T13" fmla="*/ 100 h 256"/>
                <a:gd name="T14" fmla="*/ 0 w 474"/>
                <a:gd name="T15" fmla="*/ 178 h 256"/>
                <a:gd name="T16" fmla="*/ 85 w 474"/>
                <a:gd name="T17" fmla="*/ 256 h 256"/>
                <a:gd name="T18" fmla="*/ 99 w 474"/>
                <a:gd name="T19" fmla="*/ 256 h 256"/>
                <a:gd name="T20" fmla="*/ 99 w 474"/>
                <a:gd name="T21" fmla="*/ 238 h 256"/>
                <a:gd name="T22" fmla="*/ 85 w 474"/>
                <a:gd name="T23" fmla="*/ 238 h 256"/>
                <a:gd name="T24" fmla="*/ 18 w 474"/>
                <a:gd name="T25" fmla="*/ 178 h 256"/>
                <a:gd name="T26" fmla="*/ 85 w 474"/>
                <a:gd name="T27" fmla="*/ 118 h 256"/>
                <a:gd name="T28" fmla="*/ 107 w 474"/>
                <a:gd name="T29" fmla="*/ 123 h 256"/>
                <a:gd name="T30" fmla="*/ 116 w 474"/>
                <a:gd name="T31" fmla="*/ 122 h 256"/>
                <a:gd name="T32" fmla="*/ 120 w 474"/>
                <a:gd name="T33" fmla="*/ 115 h 256"/>
                <a:gd name="T34" fmla="*/ 186 w 474"/>
                <a:gd name="T35" fmla="*/ 58 h 256"/>
                <a:gd name="T36" fmla="*/ 235 w 474"/>
                <a:gd name="T37" fmla="*/ 78 h 256"/>
                <a:gd name="T38" fmla="*/ 244 w 474"/>
                <a:gd name="T39" fmla="*/ 80 h 256"/>
                <a:gd name="T40" fmla="*/ 250 w 474"/>
                <a:gd name="T41" fmla="*/ 72 h 256"/>
                <a:gd name="T42" fmla="*/ 317 w 474"/>
                <a:gd name="T43" fmla="*/ 19 h 256"/>
                <a:gd name="T44" fmla="*/ 381 w 474"/>
                <a:gd name="T45" fmla="*/ 79 h 256"/>
                <a:gd name="T46" fmla="*/ 375 w 474"/>
                <a:gd name="T47" fmla="*/ 107 h 256"/>
                <a:gd name="T48" fmla="*/ 379 w 474"/>
                <a:gd name="T49" fmla="*/ 118 h 256"/>
                <a:gd name="T50" fmla="*/ 389 w 474"/>
                <a:gd name="T51" fmla="*/ 118 h 256"/>
                <a:gd name="T52" fmla="*/ 390 w 474"/>
                <a:gd name="T53" fmla="*/ 118 h 256"/>
                <a:gd name="T54" fmla="*/ 456 w 474"/>
                <a:gd name="T55" fmla="*/ 178 h 256"/>
                <a:gd name="T56" fmla="*/ 390 w 474"/>
                <a:gd name="T57" fmla="*/ 238 h 256"/>
                <a:gd name="T58" fmla="*/ 375 w 474"/>
                <a:gd name="T59" fmla="*/ 238 h 256"/>
                <a:gd name="T60" fmla="*/ 375 w 474"/>
                <a:gd name="T61" fmla="*/ 256 h 256"/>
                <a:gd name="T62" fmla="*/ 390 w 474"/>
                <a:gd name="T63" fmla="*/ 256 h 256"/>
                <a:gd name="T64" fmla="*/ 474 w 474"/>
                <a:gd name="T65" fmla="*/ 178 h 256"/>
                <a:gd name="T66" fmla="*/ 397 w 474"/>
                <a:gd name="T67" fmla="*/ 10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4" h="256">
                  <a:moveTo>
                    <a:pt x="397" y="100"/>
                  </a:moveTo>
                  <a:cubicBezTo>
                    <a:pt x="398" y="93"/>
                    <a:pt x="399" y="86"/>
                    <a:pt x="399" y="79"/>
                  </a:cubicBezTo>
                  <a:cubicBezTo>
                    <a:pt x="399" y="36"/>
                    <a:pt x="362" y="0"/>
                    <a:pt x="317" y="0"/>
                  </a:cubicBezTo>
                  <a:cubicBezTo>
                    <a:pt x="280" y="0"/>
                    <a:pt x="247" y="23"/>
                    <a:pt x="236" y="55"/>
                  </a:cubicBezTo>
                  <a:cubicBezTo>
                    <a:pt x="222" y="45"/>
                    <a:pt x="205" y="40"/>
                    <a:pt x="186" y="40"/>
                  </a:cubicBezTo>
                  <a:cubicBezTo>
                    <a:pt x="145" y="40"/>
                    <a:pt x="111" y="66"/>
                    <a:pt x="104" y="102"/>
                  </a:cubicBezTo>
                  <a:cubicBezTo>
                    <a:pt x="98" y="100"/>
                    <a:pt x="91" y="100"/>
                    <a:pt x="85" y="100"/>
                  </a:cubicBezTo>
                  <a:cubicBezTo>
                    <a:pt x="39" y="100"/>
                    <a:pt x="0" y="135"/>
                    <a:pt x="0" y="178"/>
                  </a:cubicBezTo>
                  <a:cubicBezTo>
                    <a:pt x="0" y="220"/>
                    <a:pt x="39" y="256"/>
                    <a:pt x="85" y="256"/>
                  </a:cubicBezTo>
                  <a:cubicBezTo>
                    <a:pt x="99" y="256"/>
                    <a:pt x="99" y="256"/>
                    <a:pt x="99" y="256"/>
                  </a:cubicBezTo>
                  <a:cubicBezTo>
                    <a:pt x="99" y="238"/>
                    <a:pt x="99" y="238"/>
                    <a:pt x="99" y="238"/>
                  </a:cubicBezTo>
                  <a:cubicBezTo>
                    <a:pt x="85" y="238"/>
                    <a:pt x="85" y="238"/>
                    <a:pt x="85" y="238"/>
                  </a:cubicBezTo>
                  <a:cubicBezTo>
                    <a:pt x="49" y="238"/>
                    <a:pt x="18" y="210"/>
                    <a:pt x="18" y="178"/>
                  </a:cubicBezTo>
                  <a:cubicBezTo>
                    <a:pt x="18" y="145"/>
                    <a:pt x="49" y="118"/>
                    <a:pt x="85" y="118"/>
                  </a:cubicBezTo>
                  <a:cubicBezTo>
                    <a:pt x="93" y="118"/>
                    <a:pt x="100" y="119"/>
                    <a:pt x="107" y="123"/>
                  </a:cubicBezTo>
                  <a:cubicBezTo>
                    <a:pt x="110" y="124"/>
                    <a:pt x="113" y="124"/>
                    <a:pt x="116" y="122"/>
                  </a:cubicBezTo>
                  <a:cubicBezTo>
                    <a:pt x="118" y="121"/>
                    <a:pt x="120" y="118"/>
                    <a:pt x="120" y="115"/>
                  </a:cubicBezTo>
                  <a:cubicBezTo>
                    <a:pt x="122" y="82"/>
                    <a:pt x="150" y="58"/>
                    <a:pt x="186" y="58"/>
                  </a:cubicBezTo>
                  <a:cubicBezTo>
                    <a:pt x="206" y="58"/>
                    <a:pt x="222" y="64"/>
                    <a:pt x="235" y="78"/>
                  </a:cubicBezTo>
                  <a:cubicBezTo>
                    <a:pt x="237" y="80"/>
                    <a:pt x="241" y="81"/>
                    <a:pt x="244" y="80"/>
                  </a:cubicBezTo>
                  <a:cubicBezTo>
                    <a:pt x="248" y="79"/>
                    <a:pt x="250" y="76"/>
                    <a:pt x="250" y="72"/>
                  </a:cubicBezTo>
                  <a:cubicBezTo>
                    <a:pt x="254" y="43"/>
                    <a:pt x="284" y="19"/>
                    <a:pt x="317" y="19"/>
                  </a:cubicBezTo>
                  <a:cubicBezTo>
                    <a:pt x="352" y="19"/>
                    <a:pt x="381" y="46"/>
                    <a:pt x="381" y="79"/>
                  </a:cubicBezTo>
                  <a:cubicBezTo>
                    <a:pt x="381" y="89"/>
                    <a:pt x="379" y="99"/>
                    <a:pt x="375" y="107"/>
                  </a:cubicBezTo>
                  <a:cubicBezTo>
                    <a:pt x="374" y="111"/>
                    <a:pt x="375" y="115"/>
                    <a:pt x="379" y="118"/>
                  </a:cubicBezTo>
                  <a:cubicBezTo>
                    <a:pt x="382" y="120"/>
                    <a:pt x="386" y="120"/>
                    <a:pt x="389" y="118"/>
                  </a:cubicBezTo>
                  <a:cubicBezTo>
                    <a:pt x="390" y="118"/>
                    <a:pt x="390" y="118"/>
                    <a:pt x="390" y="118"/>
                  </a:cubicBezTo>
                  <a:cubicBezTo>
                    <a:pt x="426" y="118"/>
                    <a:pt x="456" y="145"/>
                    <a:pt x="456" y="178"/>
                  </a:cubicBezTo>
                  <a:cubicBezTo>
                    <a:pt x="456" y="211"/>
                    <a:pt x="426" y="238"/>
                    <a:pt x="390" y="238"/>
                  </a:cubicBezTo>
                  <a:cubicBezTo>
                    <a:pt x="375" y="238"/>
                    <a:pt x="375" y="238"/>
                    <a:pt x="375" y="238"/>
                  </a:cubicBezTo>
                  <a:cubicBezTo>
                    <a:pt x="375" y="256"/>
                    <a:pt x="375" y="256"/>
                    <a:pt x="375" y="256"/>
                  </a:cubicBezTo>
                  <a:cubicBezTo>
                    <a:pt x="390" y="256"/>
                    <a:pt x="390" y="256"/>
                    <a:pt x="390" y="256"/>
                  </a:cubicBezTo>
                  <a:cubicBezTo>
                    <a:pt x="436" y="256"/>
                    <a:pt x="474" y="221"/>
                    <a:pt x="474" y="178"/>
                  </a:cubicBezTo>
                  <a:cubicBezTo>
                    <a:pt x="474" y="137"/>
                    <a:pt x="440" y="103"/>
                    <a:pt x="39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6"/>
            <p:cNvSpPr>
              <a:spLocks/>
            </p:cNvSpPr>
            <p:nvPr/>
          </p:nvSpPr>
          <p:spPr bwMode="auto">
            <a:xfrm>
              <a:off x="-850900" y="4918075"/>
              <a:ext cx="68263" cy="325437"/>
            </a:xfrm>
            <a:custGeom>
              <a:avLst/>
              <a:gdLst>
                <a:gd name="T0" fmla="*/ 0 w 43"/>
                <a:gd name="T1" fmla="*/ 0 h 205"/>
                <a:gd name="T2" fmla="*/ 0 w 43"/>
                <a:gd name="T3" fmla="*/ 186 h 205"/>
                <a:gd name="T4" fmla="*/ 0 w 43"/>
                <a:gd name="T5" fmla="*/ 205 h 205"/>
                <a:gd name="T6" fmla="*/ 43 w 43"/>
                <a:gd name="T7" fmla="*/ 205 h 205"/>
                <a:gd name="T8" fmla="*/ 43 w 43"/>
                <a:gd name="T9" fmla="*/ 186 h 205"/>
                <a:gd name="T10" fmla="*/ 43 w 43"/>
                <a:gd name="T11" fmla="*/ 0 h 205"/>
                <a:gd name="T12" fmla="*/ 0 w 43"/>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43" h="205">
                  <a:moveTo>
                    <a:pt x="0" y="0"/>
                  </a:moveTo>
                  <a:lnTo>
                    <a:pt x="0" y="186"/>
                  </a:lnTo>
                  <a:lnTo>
                    <a:pt x="0" y="205"/>
                  </a:lnTo>
                  <a:lnTo>
                    <a:pt x="43" y="205"/>
                  </a:lnTo>
                  <a:lnTo>
                    <a:pt x="43" y="186"/>
                  </a:lnTo>
                  <a:lnTo>
                    <a:pt x="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7"/>
            <p:cNvSpPr>
              <a:spLocks/>
            </p:cNvSpPr>
            <p:nvPr/>
          </p:nvSpPr>
          <p:spPr bwMode="auto">
            <a:xfrm>
              <a:off x="-615950" y="4945063"/>
              <a:ext cx="68263" cy="487362"/>
            </a:xfrm>
            <a:custGeom>
              <a:avLst/>
              <a:gdLst>
                <a:gd name="T0" fmla="*/ 43 w 43"/>
                <a:gd name="T1" fmla="*/ 0 h 307"/>
                <a:gd name="T2" fmla="*/ 0 w 43"/>
                <a:gd name="T3" fmla="*/ 0 h 307"/>
                <a:gd name="T4" fmla="*/ 0 w 43"/>
                <a:gd name="T5" fmla="*/ 169 h 307"/>
                <a:gd name="T6" fmla="*/ 0 w 43"/>
                <a:gd name="T7" fmla="*/ 307 h 307"/>
                <a:gd name="T8" fmla="*/ 43 w 43"/>
                <a:gd name="T9" fmla="*/ 307 h 307"/>
                <a:gd name="T10" fmla="*/ 43 w 43"/>
                <a:gd name="T11" fmla="*/ 169 h 307"/>
                <a:gd name="T12" fmla="*/ 43 w 43"/>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43" h="307">
                  <a:moveTo>
                    <a:pt x="43" y="0"/>
                  </a:moveTo>
                  <a:lnTo>
                    <a:pt x="0" y="0"/>
                  </a:lnTo>
                  <a:lnTo>
                    <a:pt x="0" y="169"/>
                  </a:lnTo>
                  <a:lnTo>
                    <a:pt x="0" y="307"/>
                  </a:lnTo>
                  <a:lnTo>
                    <a:pt x="43" y="307"/>
                  </a:lnTo>
                  <a:lnTo>
                    <a:pt x="43" y="16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8"/>
            <p:cNvSpPr>
              <a:spLocks/>
            </p:cNvSpPr>
            <p:nvPr/>
          </p:nvSpPr>
          <p:spPr bwMode="auto">
            <a:xfrm>
              <a:off x="-382587" y="4857750"/>
              <a:ext cx="68263" cy="654050"/>
            </a:xfrm>
            <a:custGeom>
              <a:avLst/>
              <a:gdLst>
                <a:gd name="T0" fmla="*/ 0 w 43"/>
                <a:gd name="T1" fmla="*/ 224 h 412"/>
                <a:gd name="T2" fmla="*/ 0 w 43"/>
                <a:gd name="T3" fmla="*/ 412 h 412"/>
                <a:gd name="T4" fmla="*/ 43 w 43"/>
                <a:gd name="T5" fmla="*/ 412 h 412"/>
                <a:gd name="T6" fmla="*/ 43 w 43"/>
                <a:gd name="T7" fmla="*/ 224 h 412"/>
                <a:gd name="T8" fmla="*/ 43 w 43"/>
                <a:gd name="T9" fmla="*/ 0 h 412"/>
                <a:gd name="T10" fmla="*/ 0 w 43"/>
                <a:gd name="T11" fmla="*/ 0 h 412"/>
                <a:gd name="T12" fmla="*/ 0 w 43"/>
                <a:gd name="T13" fmla="*/ 224 h 412"/>
              </a:gdLst>
              <a:ahLst/>
              <a:cxnLst>
                <a:cxn ang="0">
                  <a:pos x="T0" y="T1"/>
                </a:cxn>
                <a:cxn ang="0">
                  <a:pos x="T2" y="T3"/>
                </a:cxn>
                <a:cxn ang="0">
                  <a:pos x="T4" y="T5"/>
                </a:cxn>
                <a:cxn ang="0">
                  <a:pos x="T6" y="T7"/>
                </a:cxn>
                <a:cxn ang="0">
                  <a:pos x="T8" y="T9"/>
                </a:cxn>
                <a:cxn ang="0">
                  <a:pos x="T10" y="T11"/>
                </a:cxn>
                <a:cxn ang="0">
                  <a:pos x="T12" y="T13"/>
                </a:cxn>
              </a:cxnLst>
              <a:rect l="0" t="0" r="r" b="b"/>
              <a:pathLst>
                <a:path w="43" h="412">
                  <a:moveTo>
                    <a:pt x="0" y="224"/>
                  </a:moveTo>
                  <a:lnTo>
                    <a:pt x="0" y="412"/>
                  </a:lnTo>
                  <a:lnTo>
                    <a:pt x="43" y="412"/>
                  </a:lnTo>
                  <a:lnTo>
                    <a:pt x="43" y="224"/>
                  </a:lnTo>
                  <a:lnTo>
                    <a:pt x="43" y="0"/>
                  </a:lnTo>
                  <a:lnTo>
                    <a:pt x="0" y="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9"/>
            <p:cNvSpPr>
              <a:spLocks/>
            </p:cNvSpPr>
            <p:nvPr/>
          </p:nvSpPr>
          <p:spPr bwMode="auto">
            <a:xfrm>
              <a:off x="-152400" y="4899025"/>
              <a:ext cx="71438" cy="488950"/>
            </a:xfrm>
            <a:custGeom>
              <a:avLst/>
              <a:gdLst>
                <a:gd name="T0" fmla="*/ 0 w 45"/>
                <a:gd name="T1" fmla="*/ 198 h 308"/>
                <a:gd name="T2" fmla="*/ 0 w 45"/>
                <a:gd name="T3" fmla="*/ 308 h 308"/>
                <a:gd name="T4" fmla="*/ 45 w 45"/>
                <a:gd name="T5" fmla="*/ 308 h 308"/>
                <a:gd name="T6" fmla="*/ 45 w 45"/>
                <a:gd name="T7" fmla="*/ 198 h 308"/>
                <a:gd name="T8" fmla="*/ 45 w 45"/>
                <a:gd name="T9" fmla="*/ 0 h 308"/>
                <a:gd name="T10" fmla="*/ 0 w 45"/>
                <a:gd name="T11" fmla="*/ 0 h 308"/>
                <a:gd name="T12" fmla="*/ 0 w 45"/>
                <a:gd name="T13" fmla="*/ 198 h 308"/>
              </a:gdLst>
              <a:ahLst/>
              <a:cxnLst>
                <a:cxn ang="0">
                  <a:pos x="T0" y="T1"/>
                </a:cxn>
                <a:cxn ang="0">
                  <a:pos x="T2" y="T3"/>
                </a:cxn>
                <a:cxn ang="0">
                  <a:pos x="T4" y="T5"/>
                </a:cxn>
                <a:cxn ang="0">
                  <a:pos x="T6" y="T7"/>
                </a:cxn>
                <a:cxn ang="0">
                  <a:pos x="T8" y="T9"/>
                </a:cxn>
                <a:cxn ang="0">
                  <a:pos x="T10" y="T11"/>
                </a:cxn>
                <a:cxn ang="0">
                  <a:pos x="T12" y="T13"/>
                </a:cxn>
              </a:cxnLst>
              <a:rect l="0" t="0" r="r" b="b"/>
              <a:pathLst>
                <a:path w="45" h="308">
                  <a:moveTo>
                    <a:pt x="0" y="198"/>
                  </a:moveTo>
                  <a:lnTo>
                    <a:pt x="0" y="308"/>
                  </a:lnTo>
                  <a:lnTo>
                    <a:pt x="45" y="308"/>
                  </a:lnTo>
                  <a:lnTo>
                    <a:pt x="45" y="198"/>
                  </a:lnTo>
                  <a:lnTo>
                    <a:pt x="45" y="0"/>
                  </a:lnTo>
                  <a:lnTo>
                    <a:pt x="0" y="0"/>
                  </a:lnTo>
                  <a:lnTo>
                    <a:pt x="0"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5" name="Rectangle 374"/>
          <p:cNvSpPr/>
          <p:nvPr userDrawn="1"/>
        </p:nvSpPr>
        <p:spPr bwMode="auto">
          <a:xfrm>
            <a:off x="-198194" y="-466205"/>
            <a:ext cx="12787674" cy="7640307"/>
          </a:xfrm>
          <a:prstGeom prst="rect">
            <a:avLst/>
          </a:prstGeom>
          <a:solidFill>
            <a:schemeClr val="accent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p:cNvSpPr/>
          <p:nvPr userDrawn="1"/>
        </p:nvSpPr>
        <p:spPr bwMode="auto">
          <a:xfrm>
            <a:off x="-823916" y="-1896294"/>
            <a:ext cx="13846208" cy="1865207"/>
          </a:xfrm>
          <a:prstGeom prst="rect">
            <a:avLst/>
          </a:prstGeom>
          <a:solidFill>
            <a:srgbClr val="FDFD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userDrawn="1"/>
        </p:nvSpPr>
        <p:spPr bwMode="auto">
          <a:xfrm>
            <a:off x="-823916" y="7041122"/>
            <a:ext cx="13846208" cy="1865207"/>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p:cNvSpPr/>
          <p:nvPr userDrawn="1"/>
        </p:nvSpPr>
        <p:spPr bwMode="auto">
          <a:xfrm>
            <a:off x="-1134825" y="-42616"/>
            <a:ext cx="1121881" cy="7104914"/>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p:cNvSpPr/>
          <p:nvPr userDrawn="1"/>
        </p:nvSpPr>
        <p:spPr bwMode="auto">
          <a:xfrm>
            <a:off x="12450534" y="-42616"/>
            <a:ext cx="1121881" cy="71049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p:cNvSpPr/>
          <p:nvPr userDrawn="1"/>
        </p:nvSpPr>
        <p:spPr bwMode="auto">
          <a:xfrm>
            <a:off x="-78026" y="-129215"/>
            <a:ext cx="12589480" cy="7303994"/>
          </a:xfrm>
          <a:prstGeom prst="rect">
            <a:avLst/>
          </a:prstGeom>
          <a:solidFill>
            <a:schemeClr val="accent4">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5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121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719"/>
            <a:ext cx="12436475" cy="7040245"/>
          </a:xfrm>
          <a:prstGeom prst="rect">
            <a:avLst/>
          </a:prstGeom>
        </p:spPr>
      </p:pic>
    </p:spTree>
    <p:extLst>
      <p:ext uri="{BB962C8B-B14F-4D97-AF65-F5344CB8AC3E}">
        <p14:creationId xmlns:p14="http://schemas.microsoft.com/office/powerpoint/2010/main" val="44411492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Microsoft logo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85" tIns="93185" rIns="93185" bIns="93185" numCol="1" spcCol="0" rtlCol="0" fromWordArt="0" anchor="b" anchorCtr="0" forceAA="0" compatLnSpc="1">
            <a:prstTxWarp prst="textNoShape">
              <a:avLst/>
            </a:prstTxWarp>
            <a:noAutofit/>
          </a:bodyPr>
          <a:lstStyle/>
          <a:p>
            <a:pPr marL="0" marR="0" lvl="0" indent="0" algn="r" defTabSz="93167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6745426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886727" y="1"/>
            <a:ext cx="8549747"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April 4–6, 2016</a:t>
            </a:r>
            <a:b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96653">
                      <a:srgbClr val="FFFFFF"/>
                    </a:gs>
                    <a:gs pos="0">
                      <a:srgbClr val="FFFFFF"/>
                    </a:gs>
                  </a:gsLst>
                  <a:lin ang="5400000" scaled="0"/>
                </a:gradFill>
                <a:effectLst/>
                <a:uLnTx/>
                <a:uFillTx/>
                <a:latin typeface="Segoe UI"/>
                <a:ea typeface="+mn-ea"/>
                <a:cs typeface="+mn-cs"/>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0" name="TextBox 2"/>
          <p:cNvSpPr txBox="1"/>
          <p:nvPr userDrawn="1"/>
        </p:nvSpPr>
        <p:spPr>
          <a:xfrm>
            <a:off x="274321" y="6163056"/>
            <a:ext cx="1213067" cy="577937"/>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#Env16</a:t>
            </a:r>
          </a:p>
        </p:txBody>
      </p:sp>
    </p:spTree>
    <p:extLst>
      <p:ext uri="{BB962C8B-B14F-4D97-AF65-F5344CB8AC3E}">
        <p14:creationId xmlns:p14="http://schemas.microsoft.com/office/powerpoint/2010/main" val="77600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6"/>
            <a:ext cx="11887200" cy="2028276"/>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78" indent="0">
              <a:buNone/>
              <a:defRPr sz="1999"/>
            </a:lvl3pPr>
            <a:lvl4pPr marL="456755" indent="0">
              <a:buNone/>
              <a:defRPr sz="1799"/>
            </a:lvl4pPr>
            <a:lvl5pPr marL="68513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72902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Blank P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962563" y="71699"/>
            <a:ext cx="9318981" cy="503982"/>
          </a:xfrm>
          <a:prstGeom prst="rect">
            <a:avLst/>
          </a:prstGeom>
        </p:spPr>
        <p:txBody>
          <a:bodyPr anchor="ctr" anchorCtr="0">
            <a:noAutofit/>
          </a:bodyPr>
          <a:lstStyle>
            <a:lvl1pPr algn="l">
              <a:defRPr sz="3264" b="1" i="0">
                <a:solidFill>
                  <a:schemeClr val="bg1"/>
                </a:solidFill>
                <a:latin typeface="+mj-lt"/>
                <a:cs typeface="Frutiger LT Std 65 Bold"/>
              </a:defRPr>
            </a:lvl1pPr>
          </a:lstStyle>
          <a:p>
            <a:r>
              <a:rPr lang="en-US" dirty="0"/>
              <a:t>Click to edit </a:t>
            </a:r>
          </a:p>
        </p:txBody>
      </p:sp>
    </p:spTree>
    <p:extLst>
      <p:ext uri="{BB962C8B-B14F-4D97-AF65-F5344CB8AC3E}">
        <p14:creationId xmlns:p14="http://schemas.microsoft.com/office/powerpoint/2010/main" val="87697159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6475" cy="8290982"/>
          </a:xfrm>
          <a:prstGeom prst="rect">
            <a:avLst/>
          </a:prstGeom>
        </p:spPr>
      </p:pic>
    </p:spTree>
    <p:extLst>
      <p:ext uri="{BB962C8B-B14F-4D97-AF65-F5344CB8AC3E}">
        <p14:creationId xmlns:p14="http://schemas.microsoft.com/office/powerpoint/2010/main" val="219785157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2567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21703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0066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bwMode="ltGray">
          <a:xfrm>
            <a:off x="-1" y="-1"/>
            <a:ext cx="12436475" cy="6995517"/>
          </a:xfrm>
          <a:prstGeom prst="rect">
            <a:avLst/>
          </a:prstGeom>
        </p:spPr>
      </p:pic>
      <p:grpSp>
        <p:nvGrpSpPr>
          <p:cNvPr id="9" name="Group 8"/>
          <p:cNvGrpSpPr>
            <a:grpSpLocks noChangeAspect="1"/>
          </p:cNvGrpSpPr>
          <p:nvPr userDrawn="1"/>
        </p:nvGrpSpPr>
        <p:grpSpPr bwMode="white">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white">
            <a:xfrm>
              <a:off x="457200" y="1643393"/>
              <a:ext cx="964540" cy="964540"/>
            </a:xfrm>
            <a:prstGeom prst="rect">
              <a:avLst/>
            </a:prstGeom>
          </p:spPr>
        </p:pic>
        <p:sp>
          <p:nvSpPr>
            <p:cNvPr id="13"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14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6465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34038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095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52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24899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25933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4001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9079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2761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64551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0470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74447383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935067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44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782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07125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848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81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0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591736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10861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538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8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41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77726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77651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68405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68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196623297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16"/>
          <p:cNvSpPr>
            <a:spLocks/>
          </p:cNvSpPr>
          <p:nvPr userDrawn="1"/>
        </p:nvSpPr>
        <p:spPr bwMode="auto">
          <a:xfrm>
            <a:off x="0" y="4032250"/>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7"/>
          <p:cNvSpPr>
            <a:spLocks/>
          </p:cNvSpPr>
          <p:nvPr userDrawn="1"/>
        </p:nvSpPr>
        <p:spPr bwMode="auto">
          <a:xfrm>
            <a:off x="5503863"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8"/>
          <p:cNvSpPr>
            <a:spLocks/>
          </p:cNvSpPr>
          <p:nvPr userDrawn="1"/>
        </p:nvSpPr>
        <p:spPr bwMode="auto">
          <a:xfrm flipH="1">
            <a:off x="8636000"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20"/>
          <p:cNvSpPr>
            <a:spLocks noEditPoints="1"/>
          </p:cNvSpPr>
          <p:nvPr userDrawn="1"/>
        </p:nvSpPr>
        <p:spPr bwMode="auto">
          <a:xfrm>
            <a:off x="8267995" y="309232"/>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userDrawn="1"/>
        </p:nvGrpSpPr>
        <p:grpSpPr>
          <a:xfrm>
            <a:off x="0" y="4329113"/>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600" dirty="0" err="1">
                  <a:solidFill>
                    <a:schemeClr val="tx1"/>
                  </a:solidFill>
                </a:endParaRPr>
              </a:p>
            </p:txBody>
          </p:sp>
        </p:grpSp>
      </p:grpSp>
      <p:sp>
        <p:nvSpPr>
          <p:cNvPr id="157" name="TextBox 156"/>
          <p:cNvSpPr txBox="1"/>
          <p:nvPr userDrawn="1"/>
        </p:nvSpPr>
        <p:spPr>
          <a:xfrm>
            <a:off x="10627056" y="6068944"/>
            <a:ext cx="1534716" cy="627864"/>
          </a:xfrm>
          <a:prstGeom prst="rect">
            <a:avLst/>
          </a:prstGeom>
          <a:noFill/>
        </p:spPr>
        <p:txBody>
          <a:bodyPr wrap="none" lIns="182880" tIns="146304" rIns="182880" bIns="146304"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85714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79"/>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693721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28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7437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802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29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39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537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27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05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12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92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7918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2628"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179596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66249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1"/>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298366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07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4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3051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4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4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8383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3463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327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40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2409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Edit Master text styles</a:t>
            </a:r>
          </a:p>
        </p:txBody>
      </p:sp>
    </p:spTree>
    <p:extLst>
      <p:ext uri="{BB962C8B-B14F-4D97-AF65-F5344CB8AC3E}">
        <p14:creationId xmlns:p14="http://schemas.microsoft.com/office/powerpoint/2010/main" val="242587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6329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2"/>
            <a:ext cx="12436475" cy="3497261"/>
          </a:xfrm>
        </p:spPr>
        <p:txBody>
          <a:bodyPr>
            <a:noAutofit/>
          </a:bodyPr>
          <a:lstStyle/>
          <a:p>
            <a:endParaRPr lang="en-US" dirty="0"/>
          </a:p>
        </p:txBody>
      </p:sp>
      <p:sp>
        <p:nvSpPr>
          <p:cNvPr id="21" name="Title 1"/>
          <p:cNvSpPr>
            <a:spLocks noGrp="1"/>
          </p:cNvSpPr>
          <p:nvPr>
            <p:ph type="ctrTitle"/>
          </p:nvPr>
        </p:nvSpPr>
        <p:spPr>
          <a:xfrm>
            <a:off x="622000" y="3515198"/>
            <a:ext cx="11185818" cy="912107"/>
          </a:xfrm>
        </p:spPr>
        <p:txBody>
          <a:bodyPr lIns="0" tIns="0" rIns="0" bIns="0" anchor="ctr">
            <a:noAutofit/>
          </a:bodyPr>
          <a:lstStyle>
            <a:lvl1pPr algn="l">
              <a:defRPr sz="4488"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1824" y="4436071"/>
            <a:ext cx="11185995" cy="1625850"/>
          </a:xfrm>
        </p:spPr>
        <p:txBody>
          <a:bodyPr lIns="0" tIns="0" rIns="0" bIns="0">
            <a:noAutofit/>
          </a:bodyPr>
          <a:lstStyle>
            <a:lvl1pPr marL="0" indent="0">
              <a:lnSpc>
                <a:spcPts val="1836"/>
              </a:lnSpc>
              <a:buNone/>
              <a:defRPr sz="1428">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41554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4" name="Text Placeholder 136"/>
          <p:cNvSpPr>
            <a:spLocks noGrp="1"/>
          </p:cNvSpPr>
          <p:nvPr>
            <p:ph type="body" sz="quarter" idx="28"/>
          </p:nvPr>
        </p:nvSpPr>
        <p:spPr>
          <a:xfrm>
            <a:off x="901644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 Placeholder 136"/>
          <p:cNvSpPr>
            <a:spLocks noGrp="1"/>
          </p:cNvSpPr>
          <p:nvPr>
            <p:ph type="body" sz="quarter" idx="29"/>
          </p:nvPr>
        </p:nvSpPr>
        <p:spPr>
          <a:xfrm>
            <a:off x="7617342"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6" name="Text Placeholder 136"/>
          <p:cNvSpPr>
            <a:spLocks noGrp="1"/>
          </p:cNvSpPr>
          <p:nvPr>
            <p:ph type="body" sz="quarter" idx="30"/>
          </p:nvPr>
        </p:nvSpPr>
        <p:spPr>
          <a:xfrm>
            <a:off x="621823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7" name="Text Placeholder 136"/>
          <p:cNvSpPr>
            <a:spLocks noGrp="1"/>
          </p:cNvSpPr>
          <p:nvPr>
            <p:ph type="body" sz="quarter" idx="31"/>
          </p:nvPr>
        </p:nvSpPr>
        <p:spPr>
          <a:xfrm>
            <a:off x="4819135"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8" name="Text Placeholder 136"/>
          <p:cNvSpPr>
            <a:spLocks noGrp="1"/>
          </p:cNvSpPr>
          <p:nvPr>
            <p:ph type="body" sz="quarter" idx="32"/>
          </p:nvPr>
        </p:nvSpPr>
        <p:spPr>
          <a:xfrm>
            <a:off x="3420031"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9" name="Text Placeholder 136"/>
          <p:cNvSpPr>
            <a:spLocks noGrp="1"/>
          </p:cNvSpPr>
          <p:nvPr>
            <p:ph type="body" sz="quarter" idx="33"/>
          </p:nvPr>
        </p:nvSpPr>
        <p:spPr>
          <a:xfrm>
            <a:off x="2020928"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50" name="Text Placeholder 136"/>
          <p:cNvSpPr>
            <a:spLocks noGrp="1"/>
          </p:cNvSpPr>
          <p:nvPr>
            <p:ph type="body" sz="quarter" idx="34"/>
          </p:nvPr>
        </p:nvSpPr>
        <p:spPr>
          <a:xfrm>
            <a:off x="621824" y="6059584"/>
            <a:ext cx="1392270" cy="378779"/>
          </a:xfr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tx1"/>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Tree>
    <p:extLst>
      <p:ext uri="{BB962C8B-B14F-4D97-AF65-F5344CB8AC3E}">
        <p14:creationId xmlns:p14="http://schemas.microsoft.com/office/powerpoint/2010/main" val="400322088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9695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82331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076167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77358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52782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492398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006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27807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7597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00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81438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8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82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1489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884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76" name="Freeform 16"/>
          <p:cNvSpPr>
            <a:spLocks/>
          </p:cNvSpPr>
          <p:nvPr userDrawn="1"/>
        </p:nvSpPr>
        <p:spPr bwMode="auto">
          <a:xfrm>
            <a:off x="0" y="4032251"/>
            <a:ext cx="5659438"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7" name="Freeform 17"/>
          <p:cNvSpPr>
            <a:spLocks/>
          </p:cNvSpPr>
          <p:nvPr userDrawn="1"/>
        </p:nvSpPr>
        <p:spPr bwMode="auto">
          <a:xfrm>
            <a:off x="5503864" y="4559300"/>
            <a:ext cx="3146425"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78" name="Freeform 18"/>
          <p:cNvSpPr>
            <a:spLocks/>
          </p:cNvSpPr>
          <p:nvPr userDrawn="1"/>
        </p:nvSpPr>
        <p:spPr bwMode="auto">
          <a:xfrm flipH="1">
            <a:off x="8636001" y="3024188"/>
            <a:ext cx="3800475"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79" name="Freeform 20"/>
          <p:cNvSpPr>
            <a:spLocks noEditPoints="1"/>
          </p:cNvSpPr>
          <p:nvPr userDrawn="1"/>
        </p:nvSpPr>
        <p:spPr bwMode="auto">
          <a:xfrm>
            <a:off x="8267995" y="309233"/>
            <a:ext cx="54610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27" tIns="45713" rIns="91427" bIns="45713" numCol="1" anchor="t" anchorCtr="0" compatLnSpc="1">
            <a:prstTxWarp prst="textNoShape">
              <a:avLst/>
            </a:prstTxWarp>
          </a:bodyPr>
          <a:lstStyle/>
          <a:p>
            <a:endParaRPr lang="en-US" sz="1800"/>
          </a:p>
        </p:txBody>
      </p:sp>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grpSp>
        <p:nvGrpSpPr>
          <p:cNvPr id="81" name="Group 4"/>
          <p:cNvGrpSpPr>
            <a:grpSpLocks noChangeAspect="1"/>
          </p:cNvGrpSpPr>
          <p:nvPr userDrawn="1"/>
        </p:nvGrpSpPr>
        <p:grpSpPr bwMode="auto">
          <a:xfrm>
            <a:off x="394443" y="1325247"/>
            <a:ext cx="2592656" cy="2967353"/>
            <a:chOff x="1343" y="-743"/>
            <a:chExt cx="5148" cy="5892"/>
          </a:xfrm>
          <a:solidFill>
            <a:schemeClr val="tx1"/>
          </a:solidFill>
        </p:grpSpPr>
        <p:sp>
          <p:nvSpPr>
            <p:cNvPr id="82"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6"/>
          <p:cNvSpPr>
            <a:spLocks/>
          </p:cNvSpPr>
          <p:nvPr userDrawn="1"/>
        </p:nvSpPr>
        <p:spPr bwMode="auto">
          <a:xfrm>
            <a:off x="8602664"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6" name="Freeform 19"/>
          <p:cNvSpPr>
            <a:spLocks/>
          </p:cNvSpPr>
          <p:nvPr userDrawn="1"/>
        </p:nvSpPr>
        <p:spPr bwMode="auto">
          <a:xfrm>
            <a:off x="8570915" y="5738814"/>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47" name="Group 146"/>
          <p:cNvGrpSpPr/>
          <p:nvPr userDrawn="1"/>
        </p:nvGrpSpPr>
        <p:grpSpPr>
          <a:xfrm>
            <a:off x="0" y="4329114"/>
            <a:ext cx="12436475" cy="2665413"/>
            <a:chOff x="0" y="4329113"/>
            <a:chExt cx="12436475" cy="2665413"/>
          </a:xfrm>
        </p:grpSpPr>
        <p:sp>
          <p:nvSpPr>
            <p:cNvPr id="148"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49" name="Group 148"/>
            <p:cNvGrpSpPr/>
            <p:nvPr userDrawn="1"/>
          </p:nvGrpSpPr>
          <p:grpSpPr>
            <a:xfrm>
              <a:off x="0" y="5397500"/>
              <a:ext cx="3292189" cy="1597025"/>
              <a:chOff x="0" y="5691798"/>
              <a:chExt cx="3292189" cy="1302727"/>
            </a:xfrm>
          </p:grpSpPr>
          <p:sp>
            <p:nvSpPr>
              <p:cNvPr id="150" name="Rectangle 149"/>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1" name="Rectangle 150"/>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2" name="Rectangle 151"/>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3" name="Rectangle 152"/>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4" name="Rectangle 153"/>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5" name="Rectangle 154"/>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sp>
            <p:nvSpPr>
              <p:cNvPr id="156" name="Rectangle 155"/>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dirty="0" err="1">
                  <a:solidFill>
                    <a:schemeClr val="tx1"/>
                  </a:solidFill>
                </a:endParaRPr>
              </a:p>
            </p:txBody>
          </p:sp>
        </p:gr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algn="r">
              <a:lnSpc>
                <a:spcPct val="90000"/>
              </a:lnSpc>
              <a:spcAft>
                <a:spcPts val="600"/>
              </a:spcAft>
            </a:pPr>
            <a:r>
              <a:rPr lang="en-US" sz="2400"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45955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87404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77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6469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187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88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293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9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5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83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44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3227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7" y="0"/>
            <a:ext cx="7132629" cy="6994525"/>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41552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9" y="2"/>
            <a:ext cx="7132627" cy="6994524"/>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69607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4729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995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069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907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2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7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349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997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70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998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952998" cy="917575"/>
          </a:xfrm>
        </p:spPr>
        <p:txBody>
          <a:bodyPr/>
          <a:lstStyle/>
          <a:p>
            <a:r>
              <a:rPr lang="en-US" dirty="0"/>
              <a:t>Click to edit Master</a:t>
            </a:r>
          </a:p>
        </p:txBody>
      </p:sp>
      <p:sp>
        <p:nvSpPr>
          <p:cNvPr id="4" name="Text Placeholder 3"/>
          <p:cNvSpPr>
            <a:spLocks noGrp="1"/>
          </p:cNvSpPr>
          <p:nvPr>
            <p:ph type="body" sz="quarter" idx="11"/>
          </p:nvPr>
        </p:nvSpPr>
        <p:spPr>
          <a:xfrm>
            <a:off x="274638" y="1215422"/>
            <a:ext cx="5015500" cy="517064"/>
          </a:xfrm>
        </p:spPr>
        <p:txBody>
          <a:bodyPr/>
          <a:lstStyle>
            <a:lvl1pPr marL="0" indent="0">
              <a:buNone/>
              <a:defRPr sz="24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Edit Master text styles</a:t>
            </a:r>
          </a:p>
        </p:txBody>
      </p:sp>
    </p:spTree>
    <p:extLst>
      <p:ext uri="{BB962C8B-B14F-4D97-AF65-F5344CB8AC3E}">
        <p14:creationId xmlns:p14="http://schemas.microsoft.com/office/powerpoint/2010/main" val="2398225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35539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Photo Customer Titl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7440"/>
          <a:stretch/>
        </p:blipFill>
        <p:spPr>
          <a:xfrm>
            <a:off x="0" y="2"/>
            <a:ext cx="12435840" cy="6989717"/>
          </a:xfrm>
          <a:prstGeom prst="rect">
            <a:avLst/>
          </a:prstGeom>
        </p:spPr>
      </p:pic>
      <p:sp>
        <p:nvSpPr>
          <p:cNvPr id="9" name="Title 1"/>
          <p:cNvSpPr>
            <a:spLocks noGrp="1"/>
          </p:cNvSpPr>
          <p:nvPr>
            <p:ph type="title" hasCustomPrompt="1"/>
          </p:nvPr>
        </p:nvSpPr>
        <p:spPr>
          <a:xfrm>
            <a:off x="274702" y="3954477"/>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7407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1364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6917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7600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070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1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916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2336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49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79406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249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8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3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5915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06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519" y="6647240"/>
            <a:ext cx="877165" cy="322614"/>
          </a:xfrm>
          <a:prstGeom prst="rect">
            <a:avLst/>
          </a:prstGeom>
        </p:spPr>
      </p:pic>
    </p:spTree>
    <p:extLst>
      <p:ext uri="{BB962C8B-B14F-4D97-AF65-F5344CB8AC3E}">
        <p14:creationId xmlns:p14="http://schemas.microsoft.com/office/powerpoint/2010/main" val="2265303902"/>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66"/>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2544">
              <a:defRPr/>
            </a:pPr>
            <a:fld id="{71F47D9D-8D60-4698-A495-89D102E182A2}" type="slidenum">
              <a:rPr lang="en-US" sz="1020" smtClean="0"/>
              <a:pPr defTabSz="1242544">
                <a:defRPr/>
              </a:pPr>
              <a:t>‹#›</a:t>
            </a:fld>
            <a:endParaRPr lang="en-US" sz="1020" dirty="0"/>
          </a:p>
        </p:txBody>
      </p:sp>
    </p:spTree>
    <p:extLst>
      <p:ext uri="{BB962C8B-B14F-4D97-AF65-F5344CB8AC3E}">
        <p14:creationId xmlns:p14="http://schemas.microsoft.com/office/powerpoint/2010/main" val="2594498810"/>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0842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46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06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0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383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595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1300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224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341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3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23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480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46851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3402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904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6911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72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02420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504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8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4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7427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28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95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6823226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328343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698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57293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968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59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6578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5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9987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17933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484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392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854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9511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345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33992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945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81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272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072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92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81716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935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673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5" Type="http://schemas.openxmlformats.org/officeDocument/2006/relationships/slideLayout" Target="../slideLayouts/slideLayout227.xml"/><Relationship Id="rId10" Type="http://schemas.openxmlformats.org/officeDocument/2006/relationships/theme" Target="../theme/theme10.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theme" Target="../theme/theme1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theme" Target="../theme/theme14.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theme" Target="../theme/theme15.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7.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image" Target="../media/image25.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6.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 Id="rId9"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image" Target="../media/image17.png"/><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image" Target="../media/image29.png"/><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theme" Target="../theme/theme9.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200988973"/>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789" r:id="rId27"/>
    <p:sldLayoutId id="214748483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30538993"/>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6" r:id="rId8"/>
    <p:sldLayoutId id="2147484927"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05230426"/>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 id="2147484934" r:id="rId6"/>
    <p:sldLayoutId id="2147484935" r:id="rId7"/>
    <p:sldLayoutId id="2147484936" r:id="rId8"/>
    <p:sldLayoutId id="2147484937" r:id="rId9"/>
    <p:sldLayoutId id="2147484938" r:id="rId10"/>
    <p:sldLayoutId id="2147484939" r:id="rId11"/>
    <p:sldLayoutId id="2147484940" r:id="rId12"/>
    <p:sldLayoutId id="2147484941" r:id="rId13"/>
    <p:sldLayoutId id="2147484942" r:id="rId14"/>
    <p:sldLayoutId id="2147484943" r:id="rId15"/>
    <p:sldLayoutId id="2147484944" r:id="rId16"/>
    <p:sldLayoutId id="2147484945" r:id="rId17"/>
    <p:sldLayoutId id="2147484946" r:id="rId18"/>
    <p:sldLayoutId id="2147484947" r:id="rId19"/>
    <p:sldLayoutId id="2147484948" r:id="rId20"/>
    <p:sldLayoutId id="2147484949" r:id="rId21"/>
    <p:sldLayoutId id="2147484950" r:id="rId22"/>
    <p:sldLayoutId id="2147484951" r:id="rId23"/>
    <p:sldLayoutId id="2147484952" r:id="rId24"/>
    <p:sldLayoutId id="2147484953" r:id="rId25"/>
    <p:sldLayoutId id="2147484954" r:id="rId26"/>
    <p:sldLayoutId id="2147484955" r:id="rId27"/>
    <p:sldLayoutId id="2147484956" r:id="rId28"/>
    <p:sldLayoutId id="2147484957" r:id="rId29"/>
    <p:sldLayoutId id="2147484958" r:id="rId30"/>
    <p:sldLayoutId id="2147484959" r:id="rId31"/>
    <p:sldLayoutId id="2147484960" r:id="rId32"/>
    <p:sldLayoutId id="2147484961" r:id="rId33"/>
    <p:sldLayoutId id="2147484962" r:id="rId34"/>
    <p:sldLayoutId id="2147484963" r:id="rId35"/>
    <p:sldLayoutId id="2147484964" r:id="rId36"/>
    <p:sldLayoutId id="2147484965"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2415304841"/>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4" r:id="rId27"/>
    <p:sldLayoutId id="2147484995" r:id="rId28"/>
    <p:sldLayoutId id="214748499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627673574"/>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rgbClr val="000000"/>
              </a:gs>
              <a:gs pos="100000">
                <a:srgbClr val="000000"/>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453893"/>
      </p:ext>
    </p:extLst>
  </p:cSld>
  <p:clrMap bg1="dk1" tx1="lt1" bg2="dk2" tx2="lt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474235139"/>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Semilight" panose="020B0402040204020203" pitchFamily="34" charset="0"/>
          <a:ea typeface="+mn-ea"/>
          <a:cs typeface="Segoe UI Semilight" panose="020B04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0885226"/>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24353062"/>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01024101"/>
      </p:ext>
    </p:extLst>
  </p:cSld>
  <p:clrMap bg1="dk1" tx1="lt1" bg2="dk2"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9055719"/>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3" r:id="rId24"/>
    <p:sldLayoutId id="2147484784" r:id="rId25"/>
    <p:sldLayoutId id="2147484785" r:id="rId26"/>
    <p:sldLayoutId id="214748478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pic>
        <p:nvPicPr>
          <p:cNvPr id="17" name="Picture 16"/>
          <p:cNvPicPr>
            <a:picLocks noChangeAspect="1"/>
          </p:cNvPicPr>
          <p:nvPr userDrawn="1"/>
        </p:nvPicPr>
        <p:blipFill>
          <a:blip r:embed="rId9"/>
          <a:stretch>
            <a:fillRect/>
          </a:stretch>
        </p:blipFill>
        <p:spPr>
          <a:xfrm>
            <a:off x="0" y="6994525"/>
            <a:ext cx="4215599" cy="1829958"/>
          </a:xfrm>
          <a:prstGeom prst="rect">
            <a:avLst/>
          </a:prstGeom>
        </p:spPr>
      </p:pic>
    </p:spTree>
    <p:extLst>
      <p:ext uri="{BB962C8B-B14F-4D97-AF65-F5344CB8AC3E}">
        <p14:creationId xmlns:p14="http://schemas.microsoft.com/office/powerpoint/2010/main" val="207085335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3"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65280606"/>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 id="2147484847" r:id="rId13"/>
    <p:sldLayoutId id="2147484848" r:id="rId14"/>
    <p:sldLayoutId id="2147484849" r:id="rId15"/>
    <p:sldLayoutId id="2147484850" r:id="rId16"/>
    <p:sldLayoutId id="2147484851" r:id="rId17"/>
    <p:sldLayoutId id="2147484852" r:id="rId18"/>
    <p:sldLayoutId id="2147484853" r:id="rId19"/>
    <p:sldLayoutId id="2147484854" r:id="rId20"/>
    <p:sldLayoutId id="2147484855" r:id="rId21"/>
    <p:sldLayoutId id="2147484856" r:id="rId22"/>
    <p:sldLayoutId id="2147484857" r:id="rId23"/>
    <p:sldLayoutId id="2147484858" r:id="rId24"/>
    <p:sldLayoutId id="2147484859" r:id="rId25"/>
    <p:sldLayoutId id="2147484860" r:id="rId26"/>
    <p:sldLayoutId id="2147484861" r:id="rId27"/>
    <p:sldLayoutId id="2147484862" r:id="rId28"/>
    <p:sldLayoutId id="2147484863"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94" tIns="89623" rIns="143394" bIns="8962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94" tIns="89623" rIns="143394" bIns="8962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532398" y="1944339"/>
            <a:ext cx="4298019" cy="409351"/>
          </a:xfrm>
          <a:prstGeom prst="rect">
            <a:avLst/>
          </a:prstGeom>
        </p:spPr>
      </p:pic>
    </p:spTree>
    <p:extLst>
      <p:ext uri="{BB962C8B-B14F-4D97-AF65-F5344CB8AC3E}">
        <p14:creationId xmlns:p14="http://schemas.microsoft.com/office/powerpoint/2010/main" val="2817748499"/>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Lst>
  <mc:AlternateContent xmlns:mc="http://schemas.openxmlformats.org/markup-compatibility/2006" xmlns:p14="http://schemas.microsoft.com/office/powerpoint/2010/main">
    <mc:Choice Requires="p14">
      <p:transition spd="slow" p14:dur="950">
        <p:fade/>
      </p:transition>
    </mc:Choice>
    <mc:Fallback xmlns="">
      <p:transition spd="slow">
        <p:fade/>
      </p:transition>
    </mc:Fallback>
  </mc:AlternateContent>
  <p:txStyles>
    <p:titleStyle>
      <a:lvl1pPr algn="l" defTabSz="932209"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4" marR="0" indent="-342704" algn="l" defTabSz="932209"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867" marR="0" indent="-241161" algn="l" defTabSz="932209"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642"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11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581" marR="0" indent="-228470" algn="l" defTabSz="93220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574"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78"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83"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87" indent="-233053" algn="l" defTabSz="932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09" rtl="0" eaLnBrk="1" latinLnBrk="0" hangingPunct="1">
        <a:defRPr sz="1836" kern="1200">
          <a:solidFill>
            <a:schemeClr val="tx1"/>
          </a:solidFill>
          <a:latin typeface="+mn-lt"/>
          <a:ea typeface="+mn-ea"/>
          <a:cs typeface="+mn-cs"/>
        </a:defRPr>
      </a:lvl1pPr>
      <a:lvl2pPr marL="466103" algn="l" defTabSz="932209" rtl="0" eaLnBrk="1" latinLnBrk="0" hangingPunct="1">
        <a:defRPr sz="1836" kern="1200">
          <a:solidFill>
            <a:schemeClr val="tx1"/>
          </a:solidFill>
          <a:latin typeface="+mn-lt"/>
          <a:ea typeface="+mn-ea"/>
          <a:cs typeface="+mn-cs"/>
        </a:defRPr>
      </a:lvl2pPr>
      <a:lvl3pPr marL="932209" algn="l" defTabSz="932209" rtl="0" eaLnBrk="1" latinLnBrk="0" hangingPunct="1">
        <a:defRPr sz="1836" kern="1200">
          <a:solidFill>
            <a:schemeClr val="tx1"/>
          </a:solidFill>
          <a:latin typeface="+mn-lt"/>
          <a:ea typeface="+mn-ea"/>
          <a:cs typeface="+mn-cs"/>
        </a:defRPr>
      </a:lvl3pPr>
      <a:lvl4pPr marL="1398312" algn="l" defTabSz="932209" rtl="0" eaLnBrk="1" latinLnBrk="0" hangingPunct="1">
        <a:defRPr sz="1836" kern="1200">
          <a:solidFill>
            <a:schemeClr val="tx1"/>
          </a:solidFill>
          <a:latin typeface="+mn-lt"/>
          <a:ea typeface="+mn-ea"/>
          <a:cs typeface="+mn-cs"/>
        </a:defRPr>
      </a:lvl4pPr>
      <a:lvl5pPr marL="1864417" algn="l" defTabSz="932209" rtl="0" eaLnBrk="1" latinLnBrk="0" hangingPunct="1">
        <a:defRPr sz="1836" kern="1200">
          <a:solidFill>
            <a:schemeClr val="tx1"/>
          </a:solidFill>
          <a:latin typeface="+mn-lt"/>
          <a:ea typeface="+mn-ea"/>
          <a:cs typeface="+mn-cs"/>
        </a:defRPr>
      </a:lvl5pPr>
      <a:lvl6pPr marL="2330522" algn="l" defTabSz="932209" rtl="0" eaLnBrk="1" latinLnBrk="0" hangingPunct="1">
        <a:defRPr sz="1836" kern="1200">
          <a:solidFill>
            <a:schemeClr val="tx1"/>
          </a:solidFill>
          <a:latin typeface="+mn-lt"/>
          <a:ea typeface="+mn-ea"/>
          <a:cs typeface="+mn-cs"/>
        </a:defRPr>
      </a:lvl6pPr>
      <a:lvl7pPr marL="2796627" algn="l" defTabSz="932209" rtl="0" eaLnBrk="1" latinLnBrk="0" hangingPunct="1">
        <a:defRPr sz="1836" kern="1200">
          <a:solidFill>
            <a:schemeClr val="tx1"/>
          </a:solidFill>
          <a:latin typeface="+mn-lt"/>
          <a:ea typeface="+mn-ea"/>
          <a:cs typeface="+mn-cs"/>
        </a:defRPr>
      </a:lvl7pPr>
      <a:lvl8pPr marL="3262729" algn="l" defTabSz="932209" rtl="0" eaLnBrk="1" latinLnBrk="0" hangingPunct="1">
        <a:defRPr sz="1836" kern="1200">
          <a:solidFill>
            <a:schemeClr val="tx1"/>
          </a:solidFill>
          <a:latin typeface="+mn-lt"/>
          <a:ea typeface="+mn-ea"/>
          <a:cs typeface="+mn-cs"/>
        </a:defRPr>
      </a:lvl8pPr>
      <a:lvl9pPr marL="3728835" algn="l" defTabSz="93220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8.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7.emf"/><Relationship Id="rId2" Type="http://schemas.openxmlformats.org/officeDocument/2006/relationships/notesSlide" Target="../notesSlides/notesSlide11.xml"/><Relationship Id="rId1" Type="http://schemas.openxmlformats.org/officeDocument/2006/relationships/slideLayout" Target="../slideLayouts/slideLayout308.xml"/><Relationship Id="rId6" Type="http://schemas.microsoft.com/office/2007/relationships/hdphoto" Target="../media/hdphoto2.wdp"/><Relationship Id="rId11" Type="http://schemas.openxmlformats.org/officeDocument/2006/relationships/image" Target="../media/image66.emf"/><Relationship Id="rId5" Type="http://schemas.openxmlformats.org/officeDocument/2006/relationships/image" Target="../media/image6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5.png"/><Relationship Id="rId1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22.xml"/></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89.png"/><Relationship Id="rId5" Type="http://schemas.openxmlformats.org/officeDocument/2006/relationships/image" Target="../media/image88.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clerbois/condorcet.eshop" TargetMode="External"/><Relationship Id="rId2" Type="http://schemas.openxmlformats.org/officeDocument/2006/relationships/notesSlide" Target="../notesSlides/notesSlide21.xml"/><Relationship Id="rId1" Type="http://schemas.openxmlformats.org/officeDocument/2006/relationships/slideLayout" Target="../slideLayouts/slideLayout3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8.xml"/></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notesSlide" Target="../notesSlides/notesSlide4.xml"/><Relationship Id="rId7" Type="http://schemas.openxmlformats.org/officeDocument/2006/relationships/image" Target="../media/image56.png"/><Relationship Id="rId2" Type="http://schemas.openxmlformats.org/officeDocument/2006/relationships/slideLayout" Target="../slideLayouts/slideLayout87.xml"/><Relationship Id="rId1" Type="http://schemas.openxmlformats.org/officeDocument/2006/relationships/vmlDrawing" Target="../drawings/vmlDrawing1.vml"/><Relationship Id="rId6" Type="http://schemas.openxmlformats.org/officeDocument/2006/relationships/image" Target="../media/image55.jp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6" name="Freeform: Shape 5"/>
          <p:cNvSpPr/>
          <p:nvPr/>
        </p:nvSpPr>
        <p:spPr bwMode="auto">
          <a:xfrm>
            <a:off x="4514123" y="-1016"/>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B6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reeform: Shape 1"/>
          <p:cNvSpPr/>
          <p:nvPr/>
        </p:nvSpPr>
        <p:spPr bwMode="auto">
          <a:xfrm>
            <a:off x="4517136" y="-91440"/>
            <a:ext cx="7964424" cy="4242816"/>
          </a:xfrm>
          <a:custGeom>
            <a:avLst/>
            <a:gdLst>
              <a:gd name="connsiteX0" fmla="*/ 164592 w 7964424"/>
              <a:gd name="connsiteY0" fmla="*/ 91440 h 4242816"/>
              <a:gd name="connsiteX1" fmla="*/ 7964424 w 7964424"/>
              <a:gd name="connsiteY1" fmla="*/ 4242816 h 4242816"/>
              <a:gd name="connsiteX2" fmla="*/ 7964424 w 7964424"/>
              <a:gd name="connsiteY2" fmla="*/ 0 h 4242816"/>
              <a:gd name="connsiteX3" fmla="*/ 0 w 7964424"/>
              <a:gd name="connsiteY3" fmla="*/ 0 h 4242816"/>
              <a:gd name="connsiteX4" fmla="*/ 164592 w 7964424"/>
              <a:gd name="connsiteY4" fmla="*/ 91440 h 424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24" h="4242816">
                <a:moveTo>
                  <a:pt x="164592" y="91440"/>
                </a:moveTo>
                <a:lnTo>
                  <a:pt x="7964424" y="4242816"/>
                </a:lnTo>
                <a:lnTo>
                  <a:pt x="7964424" y="0"/>
                </a:lnTo>
                <a:lnTo>
                  <a:pt x="0" y="0"/>
                </a:lnTo>
                <a:lnTo>
                  <a:pt x="164592" y="9144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reeform: Shape 2"/>
          <p:cNvSpPr/>
          <p:nvPr/>
        </p:nvSpPr>
        <p:spPr bwMode="auto">
          <a:xfrm>
            <a:off x="7820025" y="4343400"/>
            <a:ext cx="4695825" cy="2733675"/>
          </a:xfrm>
          <a:custGeom>
            <a:avLst/>
            <a:gdLst>
              <a:gd name="connsiteX0" fmla="*/ 104775 w 4695825"/>
              <a:gd name="connsiteY0" fmla="*/ 2647950 h 2733675"/>
              <a:gd name="connsiteX1" fmla="*/ 4695825 w 4695825"/>
              <a:gd name="connsiteY1" fmla="*/ 0 h 2733675"/>
              <a:gd name="connsiteX2" fmla="*/ 4695825 w 4695825"/>
              <a:gd name="connsiteY2" fmla="*/ 2733675 h 2733675"/>
              <a:gd name="connsiteX3" fmla="*/ 0 w 4695825"/>
              <a:gd name="connsiteY3" fmla="*/ 2733675 h 2733675"/>
              <a:gd name="connsiteX4" fmla="*/ 104775 w 4695825"/>
              <a:gd name="connsiteY4" fmla="*/ 2647950 h 273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2733675">
                <a:moveTo>
                  <a:pt x="104775" y="2647950"/>
                </a:moveTo>
                <a:lnTo>
                  <a:pt x="4695825" y="0"/>
                </a:lnTo>
                <a:lnTo>
                  <a:pt x="4695825" y="2733675"/>
                </a:lnTo>
                <a:lnTo>
                  <a:pt x="0" y="2733675"/>
                </a:lnTo>
                <a:lnTo>
                  <a:pt x="104775" y="264795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6250" y="2782443"/>
            <a:ext cx="5858014" cy="114582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140" b="0" i="0" u="none" strike="noStrike" kern="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Adrien Clerbois</a:t>
            </a:r>
          </a:p>
        </p:txBody>
      </p:sp>
      <p:sp>
        <p:nvSpPr>
          <p:cNvPr id="8" name="TextBox 7"/>
          <p:cNvSpPr txBox="1"/>
          <p:nvPr/>
        </p:nvSpPr>
        <p:spPr>
          <a:xfrm>
            <a:off x="476250" y="3673454"/>
            <a:ext cx="936538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3900" kern="0" dirty="0">
                <a:solidFill>
                  <a:srgbClr val="002050"/>
                </a:solidFill>
                <a:cs typeface="Segoe UI" panose="020B0502040204020203" pitchFamily="34" charset="0"/>
              </a:rPr>
              <a:t>Microsoft MVP | FE Developer | Freelance</a:t>
            </a:r>
            <a:endParaRPr kumimoji="0" lang="en-US" sz="3900" b="0" i="0" u="none" strike="noStrike" kern="0" cap="none" spc="0" normalizeH="0" baseline="0" noProof="0" dirty="0">
              <a:ln>
                <a:noFill/>
              </a:ln>
              <a:solidFill>
                <a:srgbClr val="002050"/>
              </a:solidFill>
              <a:effectLst/>
              <a:uLnTx/>
              <a:uFillTx/>
              <a:cs typeface="Segoe UI" panose="020B0502040204020203" pitchFamily="34" charset="0"/>
            </a:endParaRPr>
          </a:p>
        </p:txBody>
      </p:sp>
      <p:sp>
        <p:nvSpPr>
          <p:cNvPr id="10" name="TextBox 9"/>
          <p:cNvSpPr txBox="1"/>
          <p:nvPr/>
        </p:nvSpPr>
        <p:spPr>
          <a:xfrm>
            <a:off x="476250" y="4210843"/>
            <a:ext cx="4710264" cy="83561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900" b="0" i="0" u="none" strike="noStrike" kern="0" cap="none" spc="20" normalizeH="0" baseline="0" noProof="0" dirty="0" err="1">
                <a:ln>
                  <a:noFill/>
                </a:ln>
                <a:solidFill>
                  <a:srgbClr val="002050"/>
                </a:solidFill>
                <a:effectLst/>
                <a:uLnTx/>
                <a:uFillTx/>
                <a:cs typeface="Segoe UI" panose="020B0502040204020203" pitchFamily="34" charset="0"/>
              </a:rPr>
              <a:t>AClerbois</a:t>
            </a:r>
            <a:r>
              <a:rPr kumimoji="0" lang="en-US" sz="3900" b="0" i="0" u="none" strike="noStrike" kern="0" cap="none" spc="20" normalizeH="0" noProof="0" dirty="0">
                <a:ln>
                  <a:noFill/>
                </a:ln>
                <a:solidFill>
                  <a:srgbClr val="002050"/>
                </a:solidFill>
                <a:effectLst/>
                <a:uLnTx/>
                <a:uFillTx/>
                <a:cs typeface="Segoe UI" panose="020B0502040204020203" pitchFamily="34" charset="0"/>
              </a:rPr>
              <a:t> | </a:t>
            </a:r>
            <a:r>
              <a:rPr kumimoji="0" lang="en-US" sz="3900" b="0" i="0" u="none" strike="noStrike" kern="0" cap="none" spc="20" normalizeH="0" noProof="0" dirty="0" err="1">
                <a:ln>
                  <a:noFill/>
                </a:ln>
                <a:solidFill>
                  <a:srgbClr val="002050"/>
                </a:solidFill>
                <a:effectLst/>
                <a:uLnTx/>
                <a:uFillTx/>
                <a:cs typeface="Segoe UI" panose="020B0502040204020203" pitchFamily="34" charset="0"/>
              </a:rPr>
              <a:t>Ingenico</a:t>
            </a:r>
            <a:endParaRPr kumimoji="0" lang="en-US" sz="3900" b="0" i="0" u="none" strike="noStrike" kern="0" cap="none" spc="20" normalizeH="0" baseline="0" noProof="0" dirty="0">
              <a:ln>
                <a:noFill/>
              </a:ln>
              <a:solidFill>
                <a:srgbClr val="002050"/>
              </a:solidFill>
              <a:effectLst/>
              <a:uLnTx/>
              <a:uFillTx/>
              <a:cs typeface="Segoe UI" panose="020B0502040204020203" pitchFamily="34" charset="0"/>
            </a:endParaRPr>
          </a:p>
        </p:txBody>
      </p:sp>
    </p:spTree>
    <p:extLst>
      <p:ext uri="{BB962C8B-B14F-4D97-AF65-F5344CB8AC3E}">
        <p14:creationId xmlns:p14="http://schemas.microsoft.com/office/powerpoint/2010/main" val="11644605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2" name="Picture 1"/>
          <p:cNvPicPr>
            <a:picLocks noChangeAspect="1"/>
          </p:cNvPicPr>
          <p:nvPr/>
        </p:nvPicPr>
        <p:blipFill>
          <a:blip r:embed="rId3"/>
          <a:stretch>
            <a:fillRect/>
          </a:stretch>
        </p:blipFill>
        <p:spPr>
          <a:xfrm>
            <a:off x="396816" y="155276"/>
            <a:ext cx="11490385" cy="6668642"/>
          </a:xfrm>
          <a:prstGeom prst="rect">
            <a:avLst/>
          </a:prstGeom>
        </p:spPr>
      </p:pic>
      <p:sp>
        <p:nvSpPr>
          <p:cNvPr id="4" name="Rectangle 3"/>
          <p:cNvSpPr/>
          <p:nvPr/>
        </p:nvSpPr>
        <p:spPr bwMode="auto">
          <a:xfrm>
            <a:off x="4639456" y="-179882"/>
            <a:ext cx="3402767" cy="736766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5439">
                    <a:srgbClr val="F8F8F8"/>
                  </a:gs>
                  <a:gs pos="10000">
                    <a:srgbClr val="F8F8F8"/>
                  </a:gs>
                </a:gsLst>
                <a:lin ang="5400000" scaled="0"/>
              </a:gradFill>
            </a:endParaRPr>
          </a:p>
        </p:txBody>
      </p:sp>
      <p:sp>
        <p:nvSpPr>
          <p:cNvPr id="48" name="Business Trans large"/>
          <p:cNvSpPr txBox="1"/>
          <p:nvPr/>
        </p:nvSpPr>
        <p:spPr>
          <a:xfrm>
            <a:off x="4855534" y="1228604"/>
            <a:ext cx="3070449" cy="4115389"/>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Vs</a:t>
            </a:r>
          </a:p>
          <a:p>
            <a:pPr marL="0" marR="0" lvl="0" indent="0" algn="ctr" defTabSz="914400" eaLnBrk="1" fontAlgn="auto" latinLnBrk="0" hangingPunct="1">
              <a:lnSpc>
                <a:spcPct val="90000"/>
              </a:lnSpc>
              <a:spcBef>
                <a:spcPct val="0"/>
              </a:spcBef>
              <a:spcAft>
                <a:spcPts val="0"/>
              </a:spcAft>
              <a:buClrTx/>
              <a:buSzTx/>
              <a:buFontTx/>
              <a:buNone/>
              <a:tabLst/>
              <a:defRPr/>
            </a:pPr>
            <a:endParaRPr lang="en-US"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MVVM</a:t>
            </a:r>
          </a:p>
        </p:txBody>
      </p:sp>
    </p:spTree>
    <p:extLst>
      <p:ext uri="{BB962C8B-B14F-4D97-AF65-F5344CB8AC3E}">
        <p14:creationId xmlns:p14="http://schemas.microsoft.com/office/powerpoint/2010/main" val="1092508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1" name="ERP"/>
          <p:cNvSpPr/>
          <p:nvPr/>
        </p:nvSpPr>
        <p:spPr bwMode="auto">
          <a:xfrm>
            <a:off x="4813140" y="2289728"/>
            <a:ext cx="2651690" cy="2651688"/>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2" name="CRM"/>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3" name="ERP"/>
          <p:cNvSpPr/>
          <p:nvPr/>
        </p:nvSpPr>
        <p:spPr bwMode="auto">
          <a:xfrm>
            <a:off x="4993082" y="2472896"/>
            <a:ext cx="2285351" cy="2285351"/>
          </a:xfrm>
          <a:prstGeom prst="ellipse">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7" name="CRM"/>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8" name="ERP"/>
          <p:cNvSpPr/>
          <p:nvPr/>
        </p:nvSpPr>
        <p:spPr bwMode="auto">
          <a:xfrm>
            <a:off x="4993082" y="2472896"/>
            <a:ext cx="2285351" cy="2285351"/>
          </a:xfrm>
          <a:prstGeom prst="ellipse">
            <a:avLst/>
          </a:prstGeom>
          <a:no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3998"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3" name="Group 2"/>
          <p:cNvGrpSpPr/>
          <p:nvPr/>
        </p:nvGrpSpPr>
        <p:grpSpPr>
          <a:xfrm rot="20093421">
            <a:off x="-543536" y="-2999156"/>
            <a:ext cx="13152244" cy="13197094"/>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19764" y="82455"/>
              <a:ext cx="9477693" cy="2618010"/>
              <a:chOff x="-4026910" y="82455"/>
              <a:chExt cx="9477693" cy="2618010"/>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rot="12323490">
                <a:off x="-4026910" y="40546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0062" y="2841586"/>
              <a:ext cx="3284599" cy="9477693"/>
              <a:chOff x="1740062" y="2841586"/>
              <a:chExt cx="3284599" cy="9477693"/>
            </a:xfrm>
          </p:grpSpPr>
          <p:sp>
            <p:nvSpPr>
              <p:cNvPr id="102" name="Isosceles Triangle 101"/>
              <p:cNvSpPr/>
              <p:nvPr/>
            </p:nvSpPr>
            <p:spPr bwMode="auto">
              <a:xfrm rot="6155748">
                <a:off x="1433133" y="4387134"/>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36710406"/>
      </p:ext>
    </p:extLst>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10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30" name="Oval 29"/>
          <p:cNvSpPr/>
          <p:nvPr/>
        </p:nvSpPr>
        <p:spPr bwMode="auto">
          <a:xfrm>
            <a:off x="4402358" y="1805518"/>
            <a:ext cx="3570893" cy="3570890"/>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MSD"/>
          <p:cNvSpPr txBox="1"/>
          <p:nvPr/>
        </p:nvSpPr>
        <p:spPr>
          <a:xfrm>
            <a:off x="3911619" y="3171358"/>
            <a:ext cx="4543572" cy="683179"/>
          </a:xfrm>
          <a:prstGeom prst="rect">
            <a:avLst/>
          </a:prstGeom>
          <a:noFill/>
        </p:spPr>
        <p:txBody>
          <a:bodyPr wrap="square" lIns="182828" tIns="146262" rIns="182828" bIns="146262"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fr-BE" sz="2800" b="0" i="0" u="none" strike="noStrike" kern="0" cap="none" spc="-30" normalizeH="0" baseline="0" noProof="0" dirty="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Avantages</a:t>
            </a:r>
          </a:p>
        </p:txBody>
      </p:sp>
      <p:grpSp>
        <p:nvGrpSpPr>
          <p:cNvPr id="3" name="Group 2"/>
          <p:cNvGrpSpPr/>
          <p:nvPr/>
        </p:nvGrpSpPr>
        <p:grpSpPr>
          <a:xfrm>
            <a:off x="-2815262" y="-5395061"/>
            <a:ext cx="17728945" cy="17789403"/>
            <a:chOff x="-5325585" y="-5470124"/>
            <a:chExt cx="17728945" cy="17789403"/>
          </a:xfrm>
        </p:grpSpPr>
        <p:grpSp>
          <p:nvGrpSpPr>
            <p:cNvPr id="20" name="Group 19"/>
            <p:cNvGrpSpPr/>
            <p:nvPr/>
          </p:nvGrpSpPr>
          <p:grpSpPr>
            <a:xfrm>
              <a:off x="4406330" y="-3412469"/>
              <a:ext cx="2993708" cy="9477693"/>
              <a:chOff x="4406330" y="-3412469"/>
              <a:chExt cx="2993708" cy="9477693"/>
            </a:xfrm>
          </p:grpSpPr>
          <p:sp>
            <p:nvSpPr>
              <p:cNvPr id="37" name="Isosceles Triangle 36"/>
              <p:cNvSpPr/>
              <p:nvPr/>
            </p:nvSpPr>
            <p:spPr bwMode="auto">
              <a:xfrm>
                <a:off x="4406330" y="3004473"/>
                <a:ext cx="2738018" cy="20374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8" name="Straight Connector 57"/>
              <p:cNvCxnSpPr/>
              <p:nvPr/>
            </p:nvCxnSpPr>
            <p:spPr>
              <a:xfrm rot="18535577">
                <a:off x="2661191" y="1326378"/>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561985" y="-1637752"/>
              <a:ext cx="8564633" cy="4338217"/>
              <a:chOff x="-3569131" y="-1637752"/>
              <a:chExt cx="8564633" cy="4338217"/>
            </a:xfrm>
          </p:grpSpPr>
          <p:sp>
            <p:nvSpPr>
              <p:cNvPr id="96" name="Isosceles Triangle 95"/>
              <p:cNvSpPr/>
              <p:nvPr/>
            </p:nvSpPr>
            <p:spPr bwMode="auto">
              <a:xfrm rot="15426241">
                <a:off x="2448995" y="417406"/>
                <a:ext cx="2618010" cy="1948108"/>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Connector 59"/>
              <p:cNvCxnSpPr/>
              <p:nvPr/>
            </p:nvCxnSpPr>
            <p:spPr>
              <a:xfrm flipH="1" flipV="1">
                <a:off x="-3569131" y="-1637752"/>
                <a:ext cx="8564633" cy="4080639"/>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98347" y="-5470124"/>
              <a:ext cx="2118106" cy="9477693"/>
              <a:chOff x="4298347" y="-5470124"/>
              <a:chExt cx="2118106" cy="9477693"/>
            </a:xfrm>
          </p:grpSpPr>
          <p:sp>
            <p:nvSpPr>
              <p:cNvPr id="90" name="Isosceles Triangle 89"/>
              <p:cNvSpPr/>
              <p:nvPr/>
            </p:nvSpPr>
            <p:spPr bwMode="auto">
              <a:xfrm rot="18535577">
                <a:off x="4008287" y="1147549"/>
                <a:ext cx="2761471" cy="2054860"/>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1" name="Straight Connector 60"/>
              <p:cNvCxnSpPr/>
              <p:nvPr/>
            </p:nvCxnSpPr>
            <p:spPr>
              <a:xfrm rot="15449101">
                <a:off x="-440500" y="-73127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25585" y="1113721"/>
              <a:ext cx="9477693" cy="2758849"/>
              <a:chOff x="-5335113" y="1118485"/>
              <a:chExt cx="9477693" cy="2758849"/>
            </a:xfrm>
          </p:grpSpPr>
          <p:sp>
            <p:nvSpPr>
              <p:cNvPr id="93" name="Isosceles Triangle 92"/>
              <p:cNvSpPr/>
              <p:nvPr/>
            </p:nvSpPr>
            <p:spPr bwMode="auto">
              <a:xfrm rot="12323490">
                <a:off x="548989" y="1118485"/>
                <a:ext cx="2802786" cy="2085603"/>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2" name="Straight Connector 61"/>
              <p:cNvCxnSpPr/>
              <p:nvPr/>
            </p:nvCxnSpPr>
            <p:spPr>
              <a:xfrm rot="9253210">
                <a:off x="-5335113" y="3877334"/>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48871" y="2339220"/>
              <a:ext cx="2658633" cy="9477693"/>
              <a:chOff x="248871" y="2339220"/>
              <a:chExt cx="2658633" cy="9477693"/>
            </a:xfrm>
          </p:grpSpPr>
          <p:sp>
            <p:nvSpPr>
              <p:cNvPr id="106" name="Isosceles Triangle 105"/>
              <p:cNvSpPr/>
              <p:nvPr/>
            </p:nvSpPr>
            <p:spPr bwMode="auto">
              <a:xfrm rot="9253210">
                <a:off x="248871" y="2938823"/>
                <a:ext cx="2658633" cy="1978336"/>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Connector 63"/>
              <p:cNvCxnSpPr/>
              <p:nvPr/>
            </p:nvCxnSpPr>
            <p:spPr>
              <a:xfrm rot="6166734">
                <a:off x="-3438830" y="70780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25667" y="4169766"/>
              <a:ext cx="9477693" cy="2481273"/>
              <a:chOff x="2925667" y="4169766"/>
              <a:chExt cx="9477693" cy="2481273"/>
            </a:xfrm>
          </p:grpSpPr>
          <p:sp>
            <p:nvSpPr>
              <p:cNvPr id="104" name="Isosceles Triangle 103"/>
              <p:cNvSpPr/>
              <p:nvPr/>
            </p:nvSpPr>
            <p:spPr bwMode="auto">
              <a:xfrm rot="3041123">
                <a:off x="3193318" y="4487223"/>
                <a:ext cx="2481273" cy="184635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7" name="Straight Connector 56"/>
              <p:cNvCxnSpPr/>
              <p:nvPr/>
            </p:nvCxnSpPr>
            <p:spPr>
              <a:xfrm>
                <a:off x="2925667" y="5013867"/>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744172" y="2841586"/>
              <a:ext cx="3280489" cy="9477693"/>
              <a:chOff x="1744172" y="2841586"/>
              <a:chExt cx="3280489" cy="9477693"/>
            </a:xfrm>
          </p:grpSpPr>
          <p:sp>
            <p:nvSpPr>
              <p:cNvPr id="102" name="Isosceles Triangle 101"/>
              <p:cNvSpPr/>
              <p:nvPr/>
            </p:nvSpPr>
            <p:spPr bwMode="auto">
              <a:xfrm rot="6146636">
                <a:off x="1437243" y="4380969"/>
                <a:ext cx="2398987" cy="1785129"/>
              </a:xfrm>
              <a:prstGeom prst="triangle">
                <a:avLst>
                  <a:gd name="adj" fmla="val 5946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Connector 62"/>
              <p:cNvCxnSpPr/>
              <p:nvPr/>
            </p:nvCxnSpPr>
            <p:spPr>
              <a:xfrm rot="3041123">
                <a:off x="285814" y="7580433"/>
                <a:ext cx="9477693"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5808484" y="996632"/>
            <a:ext cx="1512273" cy="1156562"/>
            <a:chOff x="3004817" y="700166"/>
            <a:chExt cx="1733273" cy="1325583"/>
          </a:xfrm>
        </p:grpSpPr>
        <p:sp>
          <p:nvSpPr>
            <p:cNvPr id="29" name="TextBox 28"/>
            <p:cNvSpPr txBox="1"/>
            <p:nvPr/>
          </p:nvSpPr>
          <p:spPr>
            <a:xfrm>
              <a:off x="3004817" y="1154444"/>
              <a:ext cx="173327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Structuration</a:t>
              </a:r>
              <a:r>
                <a:rPr kumimoji="0" lang="fr-BE" sz="1400" b="0" i="0" u="none" strike="noStrike" kern="0" cap="none" spc="0" normalizeH="0" noProof="0" dirty="0">
                  <a:ln>
                    <a:noFill/>
                  </a:ln>
                  <a:solidFill>
                    <a:schemeClr val="accent2">
                      <a:lumMod val="40000"/>
                      <a:lumOff val="60000"/>
                    </a:schemeClr>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          </a:t>
              </a:r>
              <a:r>
                <a:rPr kumimoji="0" lang="fr-BE" sz="1400" b="0" i="0" u="none" strike="noStrike" kern="0" cap="none" spc="0" normalizeH="0" noProof="0" dirty="0">
                  <a:ln>
                    <a:noFill/>
                  </a:ln>
                  <a:solidFill>
                    <a:schemeClr val="accent2">
                      <a:lumMod val="40000"/>
                      <a:lumOff val="60000"/>
                    </a:schemeClr>
                  </a:solidFill>
                  <a:effectLst/>
                  <a:uLnTx/>
                  <a:uFillTx/>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4" name="Picture 3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575758" y="700166"/>
              <a:ext cx="541456" cy="535732"/>
            </a:xfrm>
            <a:prstGeom prst="rect">
              <a:avLst/>
            </a:prstGeom>
          </p:spPr>
        </p:pic>
      </p:grpSp>
      <p:grpSp>
        <p:nvGrpSpPr>
          <p:cNvPr id="35" name="Group 34"/>
          <p:cNvGrpSpPr/>
          <p:nvPr/>
        </p:nvGrpSpPr>
        <p:grpSpPr>
          <a:xfrm>
            <a:off x="4128567" y="4881503"/>
            <a:ext cx="1376018" cy="952496"/>
            <a:chOff x="1782885" y="5095320"/>
            <a:chExt cx="1577108" cy="1091694"/>
          </a:xfrm>
        </p:grpSpPr>
        <p:sp>
          <p:nvSpPr>
            <p:cNvPr id="36" name="TextBox 35"/>
            <p:cNvSpPr txBox="1"/>
            <p:nvPr/>
          </p:nvSpPr>
          <p:spPr>
            <a:xfrm>
              <a:off x="1782885" y="5626133"/>
              <a:ext cx="1577108"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Unit testable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38" name="Picture 37"/>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291171" y="5095320"/>
              <a:ext cx="541456" cy="535732"/>
            </a:xfrm>
            <a:prstGeom prst="rect">
              <a:avLst/>
            </a:prstGeom>
          </p:spPr>
        </p:pic>
      </p:grpSp>
      <p:grpSp>
        <p:nvGrpSpPr>
          <p:cNvPr id="39" name="Group 38"/>
          <p:cNvGrpSpPr/>
          <p:nvPr/>
        </p:nvGrpSpPr>
        <p:grpSpPr>
          <a:xfrm>
            <a:off x="3825939" y="1665733"/>
            <a:ext cx="1911203" cy="527228"/>
            <a:chOff x="4124852" y="5223148"/>
            <a:chExt cx="2190508" cy="604278"/>
          </a:xfrm>
        </p:grpSpPr>
        <p:sp>
          <p:nvSpPr>
            <p:cNvPr id="40" name="TextBox 39"/>
            <p:cNvSpPr txBox="1"/>
            <p:nvPr/>
          </p:nvSpPr>
          <p:spPr>
            <a:xfrm>
              <a:off x="4650061" y="5266545"/>
              <a:ext cx="1665299" cy="56088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Portage facile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1" name="Picture 40"/>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124852" y="5223148"/>
              <a:ext cx="541456" cy="535732"/>
            </a:xfrm>
            <a:prstGeom prst="rect">
              <a:avLst/>
            </a:prstGeom>
          </p:spPr>
        </p:pic>
      </p:grpSp>
      <p:grpSp>
        <p:nvGrpSpPr>
          <p:cNvPr id="45" name="Group 44"/>
          <p:cNvGrpSpPr/>
          <p:nvPr/>
        </p:nvGrpSpPr>
        <p:grpSpPr>
          <a:xfrm>
            <a:off x="6308964" y="5240798"/>
            <a:ext cx="1761489" cy="760208"/>
            <a:chOff x="1253891" y="1605870"/>
            <a:chExt cx="2018907" cy="871305"/>
          </a:xfrm>
        </p:grpSpPr>
        <p:sp>
          <p:nvSpPr>
            <p:cNvPr id="46" name="TextBox 45"/>
            <p:cNvSpPr txBox="1"/>
            <p:nvPr/>
          </p:nvSpPr>
          <p:spPr>
            <a:xfrm>
              <a:off x="1734276" y="1605870"/>
              <a:ext cx="1538522" cy="8713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Réutilisation</a:t>
              </a:r>
            </a:p>
            <a:p>
              <a:pPr marL="0" marR="0" lvl="0" indent="0"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du code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7" name="Picture 46"/>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253891" y="1678611"/>
              <a:ext cx="541456" cy="535732"/>
            </a:xfrm>
            <a:prstGeom prst="rect">
              <a:avLst/>
            </a:prstGeom>
          </p:spPr>
        </p:pic>
      </p:grpSp>
      <p:grpSp>
        <p:nvGrpSpPr>
          <p:cNvPr id="48" name="Group 47"/>
          <p:cNvGrpSpPr/>
          <p:nvPr/>
        </p:nvGrpSpPr>
        <p:grpSpPr>
          <a:xfrm>
            <a:off x="3120146" y="3384070"/>
            <a:ext cx="1569982" cy="1214666"/>
            <a:chOff x="137008" y="3623662"/>
            <a:chExt cx="1799423" cy="1392178"/>
          </a:xfrm>
        </p:grpSpPr>
        <p:sp>
          <p:nvSpPr>
            <p:cNvPr id="49" name="TextBox 48"/>
            <p:cNvSpPr txBox="1"/>
            <p:nvPr/>
          </p:nvSpPr>
          <p:spPr>
            <a:xfrm>
              <a:off x="137008" y="4144535"/>
              <a:ext cx="1799423"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Représentation</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BDD</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0" name="Picture 49"/>
            <p:cNvPicPr>
              <a:picLocks noChangeAspect="1"/>
            </p:cNvPicPr>
            <p:nvPr/>
          </p:nvPicPr>
          <p:blipFill>
            <a:blip r:embed="rId11"/>
            <a:stretch>
              <a:fillRect/>
            </a:stretch>
          </p:blipFill>
          <p:spPr>
            <a:xfrm>
              <a:off x="923596" y="3623662"/>
              <a:ext cx="550620" cy="547200"/>
            </a:xfrm>
            <a:prstGeom prst="rect">
              <a:avLst/>
            </a:prstGeom>
          </p:spPr>
        </p:pic>
      </p:grpSp>
      <p:grpSp>
        <p:nvGrpSpPr>
          <p:cNvPr id="51" name="Group 50"/>
          <p:cNvGrpSpPr/>
          <p:nvPr/>
        </p:nvGrpSpPr>
        <p:grpSpPr>
          <a:xfrm>
            <a:off x="7538609" y="4052846"/>
            <a:ext cx="1239763" cy="886897"/>
            <a:chOff x="5835923" y="3884832"/>
            <a:chExt cx="1420941" cy="1016508"/>
          </a:xfrm>
        </p:grpSpPr>
        <p:sp>
          <p:nvSpPr>
            <p:cNvPr id="52" name="TextBox 51"/>
            <p:cNvSpPr txBox="1"/>
            <p:nvPr/>
          </p:nvSpPr>
          <p:spPr>
            <a:xfrm>
              <a:off x="5835923" y="4340459"/>
              <a:ext cx="1420941" cy="560881"/>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noProof="0" dirty="0">
                  <a:solidFill>
                    <a:schemeClr val="accent2">
                      <a:lumMod val="40000"/>
                      <a:lumOff val="60000"/>
                    </a:schemeClr>
                  </a:solidFill>
                </a:rPr>
                <a:t>Modularité</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53" name="Picture 52"/>
            <p:cNvPicPr>
              <a:picLocks noChangeAspect="1"/>
            </p:cNvPicPr>
            <p:nvPr/>
          </p:nvPicPr>
          <p:blipFill>
            <a:blip r:embed="rId12"/>
            <a:stretch>
              <a:fillRect/>
            </a:stretch>
          </p:blipFill>
          <p:spPr>
            <a:xfrm>
              <a:off x="6248142" y="3884832"/>
              <a:ext cx="550620" cy="513000"/>
            </a:xfrm>
            <a:prstGeom prst="rect">
              <a:avLst/>
            </a:prstGeom>
          </p:spPr>
        </p:pic>
      </p:grpSp>
      <p:sp>
        <p:nvSpPr>
          <p:cNvPr id="4" name="Oval 3"/>
          <p:cNvSpPr/>
          <p:nvPr/>
        </p:nvSpPr>
        <p:spPr bwMode="auto">
          <a:xfrm>
            <a:off x="3082103" y="492435"/>
            <a:ext cx="6186858" cy="618685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fr-B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7354686" y="1752932"/>
            <a:ext cx="1637308" cy="1211938"/>
            <a:chOff x="4629866" y="1410745"/>
            <a:chExt cx="1876581" cy="1389051"/>
          </a:xfrm>
        </p:grpSpPr>
        <p:sp>
          <p:nvSpPr>
            <p:cNvPr id="43" name="TextBox 42"/>
            <p:cNvSpPr txBox="1"/>
            <p:nvPr/>
          </p:nvSpPr>
          <p:spPr>
            <a:xfrm>
              <a:off x="4629866" y="1928491"/>
              <a:ext cx="1876581" cy="87130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fr-BE" sz="1400" b="0" i="0" u="none" strike="noStrike" kern="0" cap="none" spc="0" normalizeH="0" baseline="0" noProof="0" dirty="0">
                  <a:ln>
                    <a:noFill/>
                  </a:ln>
                  <a:solidFill>
                    <a:schemeClr val="accent2">
                      <a:lumMod val="40000"/>
                      <a:lumOff val="60000"/>
                    </a:schemeClr>
                  </a:solidFill>
                  <a:effectLst/>
                  <a:uLnTx/>
                  <a:uFillTx/>
                </a:rPr>
                <a:t>Développement</a:t>
              </a:r>
            </a:p>
            <a:p>
              <a:pPr marL="0" marR="0" lvl="0" indent="0" algn="ctr" defTabSz="914400" eaLnBrk="1" fontAlgn="auto" latinLnBrk="0" hangingPunct="1">
                <a:lnSpc>
                  <a:spcPct val="90000"/>
                </a:lnSpc>
                <a:spcBef>
                  <a:spcPts val="0"/>
                </a:spcBef>
                <a:spcAft>
                  <a:spcPts val="600"/>
                </a:spcAft>
                <a:buClrTx/>
                <a:buSzTx/>
                <a:buFontTx/>
                <a:buNone/>
                <a:tabLst/>
                <a:defRPr/>
              </a:pPr>
              <a:r>
                <a:rPr lang="fr-BE" sz="1400" kern="0" dirty="0">
                  <a:solidFill>
                    <a:schemeClr val="accent2">
                      <a:lumMod val="40000"/>
                      <a:lumOff val="60000"/>
                    </a:schemeClr>
                  </a:solidFill>
                </a:rPr>
                <a:t>Rapide</a:t>
              </a:r>
              <a:endParaRPr kumimoji="0" lang="fr-BE" sz="1400" b="0" i="0" u="none" strike="noStrike" kern="0" cap="none" spc="0" normalizeH="0" baseline="0" noProof="0" dirty="0">
                <a:ln>
                  <a:noFill/>
                </a:ln>
                <a:solidFill>
                  <a:schemeClr val="accent2">
                    <a:lumMod val="40000"/>
                    <a:lumOff val="60000"/>
                  </a:schemeClr>
                </a:solidFill>
                <a:effectLst/>
                <a:uLnTx/>
                <a:uFillTx/>
              </a:endParaRPr>
            </a:p>
          </p:txBody>
        </p:sp>
        <p:pic>
          <p:nvPicPr>
            <p:cNvPr id="44" name="Picture 43"/>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72573" y="1410745"/>
              <a:ext cx="541456" cy="535733"/>
            </a:xfrm>
            <a:prstGeom prst="rect">
              <a:avLst/>
            </a:prstGeom>
          </p:spPr>
        </p:pic>
      </p:grpSp>
      <p:sp>
        <p:nvSpPr>
          <p:cNvPr id="6" name="AutoShape 3"/>
          <p:cNvSpPr>
            <a:spLocks noChangeAspect="1" noChangeArrowheads="1" noTextEdit="1"/>
          </p:cNvSpPr>
          <p:nvPr/>
        </p:nvSpPr>
        <p:spPr bwMode="auto">
          <a:xfrm>
            <a:off x="7832725" y="-2657475"/>
            <a:ext cx="14874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B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668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1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20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6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4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3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betaseries.com/images/fonds/original/4208_48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453" y="-281916"/>
            <a:ext cx="7700017" cy="4331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2583" y="-1172272"/>
            <a:ext cx="12719058" cy="522161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25024" y="4049344"/>
            <a:ext cx="1252733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2404" y="4376076"/>
            <a:ext cx="11528645" cy="2296013"/>
          </a:xfrm>
          <a:prstGeom prst="rect">
            <a:avLst/>
          </a:prstGeom>
          <a:noFill/>
        </p:spPr>
        <p:txBody>
          <a:bodyPr wrap="square" lIns="182880" tIns="146304" rIns="182880" bIns="146304" rtlCol="0">
            <a:spAutoFit/>
          </a:bodyPr>
          <a:lstStyle/>
          <a:p>
            <a:pPr marL="115888" lvl="0" indent="-115888" defTabSz="914400">
              <a:spcAft>
                <a:spcPts val="1200"/>
              </a:spcAft>
              <a:defRPr/>
            </a:pPr>
            <a:r>
              <a:rPr lang="en-GB" sz="2400" dirty="0"/>
              <a:t>Le </a:t>
            </a:r>
            <a:r>
              <a:rPr lang="fr-BE" sz="2400" dirty="0"/>
              <a:t>modèle</a:t>
            </a:r>
            <a:r>
              <a:rPr lang="en-GB" sz="2400" dirty="0"/>
              <a:t> </a:t>
            </a:r>
            <a:r>
              <a:rPr lang="en-GB" sz="2400" dirty="0" err="1"/>
              <a:t>n’est</a:t>
            </a:r>
            <a:r>
              <a:rPr lang="en-GB" sz="2400" dirty="0"/>
              <a:t> pas nouveau, </a:t>
            </a:r>
            <a:r>
              <a:rPr lang="en-GB" sz="2400" dirty="0" err="1"/>
              <a:t>il</a:t>
            </a:r>
            <a:r>
              <a:rPr lang="en-GB" sz="2400" dirty="0"/>
              <a:t> a </a:t>
            </a:r>
            <a:r>
              <a:rPr lang="en-GB" sz="2400" dirty="0" err="1"/>
              <a:t>été</a:t>
            </a:r>
            <a:r>
              <a:rPr lang="en-GB" sz="2400" dirty="0"/>
              <a:t> </a:t>
            </a:r>
            <a:r>
              <a:rPr lang="en-GB" sz="2400" dirty="0" err="1"/>
              <a:t>introduit</a:t>
            </a:r>
            <a:r>
              <a:rPr lang="en-GB" sz="2400" dirty="0"/>
              <a:t> </a:t>
            </a:r>
            <a:r>
              <a:rPr lang="en-GB" sz="2400" dirty="0" err="1"/>
              <a:t>en</a:t>
            </a:r>
            <a:r>
              <a:rPr lang="en-GB" sz="2400" dirty="0"/>
              <a:t> 1987 </a:t>
            </a:r>
            <a:r>
              <a:rPr lang="en-GB" sz="2400" dirty="0" err="1"/>
              <a:t>dans</a:t>
            </a:r>
            <a:r>
              <a:rPr lang="en-GB" sz="2400" dirty="0"/>
              <a:t> le </a:t>
            </a:r>
            <a:r>
              <a:rPr lang="en-GB" sz="2400" dirty="0" err="1"/>
              <a:t>langage</a:t>
            </a:r>
            <a:r>
              <a:rPr lang="en-GB" sz="2400" dirty="0"/>
              <a:t> de </a:t>
            </a:r>
            <a:r>
              <a:rPr lang="fr-BE" sz="2400" dirty="0"/>
              <a:t>programmation</a:t>
            </a:r>
            <a:r>
              <a:rPr lang="en-GB" sz="2400" dirty="0"/>
              <a:t> Smalltalk. </a:t>
            </a:r>
          </a:p>
          <a:p>
            <a:pPr marL="115888" lvl="0" indent="-115888" defTabSz="914400">
              <a:spcAft>
                <a:spcPts val="1200"/>
              </a:spcAft>
              <a:defRPr/>
            </a:pPr>
            <a:r>
              <a:rPr lang="fr-FR" sz="2400" dirty="0"/>
              <a:t>Avec le boom des applications Web, il s'est avéré être un mode de programmation qui s'intègre assez bien avec l'Internet, étant à la fois le modèle et le contrôleur exécuté côté serveur, et la vue côté client exécutée.</a:t>
            </a:r>
            <a:endParaRPr kumimoji="0" lang="en-US"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84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stems of Intelligence"/>
          <p:cNvSpPr/>
          <p:nvPr/>
        </p:nvSpPr>
        <p:spPr>
          <a:xfrm>
            <a:off x="404199" y="575823"/>
            <a:ext cx="11635402"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rPr>
              <a:t>Frameworks qui </a:t>
            </a:r>
            <a:r>
              <a:rPr kumimoji="0" lang="en-US" sz="4400" b="0" i="0" u="none" strike="noStrike" kern="1200" cap="none" spc="0" normalizeH="0" baseline="0" noProof="0" dirty="0" err="1">
                <a:ln>
                  <a:noFill/>
                </a:ln>
                <a:solidFill>
                  <a:schemeClr val="tx1"/>
                </a:solidFill>
                <a:effectLst/>
                <a:uLnTx/>
                <a:uFillTx/>
                <a:latin typeface="+mj-lt"/>
              </a:rPr>
              <a:t>utilisent</a:t>
            </a:r>
            <a:r>
              <a:rPr kumimoji="0" lang="en-US" sz="4400" b="0" i="0" u="none" strike="noStrike" kern="1200" cap="none" spc="0" normalizeH="0" baseline="0" noProof="0" dirty="0">
                <a:ln>
                  <a:noFill/>
                </a:ln>
                <a:solidFill>
                  <a:schemeClr val="tx1"/>
                </a:solidFill>
                <a:effectLst/>
                <a:uLnTx/>
                <a:uFillTx/>
                <a:latin typeface="+mj-lt"/>
              </a:rPr>
              <a:t> le MVC</a:t>
            </a:r>
            <a:endParaRPr kumimoji="0" lang="en-US" sz="4400" b="0" i="0" u="none" strike="noStrike" kern="1200" cap="none" spc="0" normalizeH="0" baseline="0" noProof="0" dirty="0">
              <a:ln>
                <a:noFill/>
              </a:ln>
              <a:gradFill>
                <a:gsLst>
                  <a:gs pos="47000">
                    <a:srgbClr val="FFFFFF"/>
                  </a:gs>
                  <a:gs pos="77000">
                    <a:srgbClr val="FFFFFF"/>
                  </a:gs>
                </a:gsLst>
                <a:lin ang="5400000" scaled="1"/>
              </a:gradFill>
              <a:effectLst/>
              <a:uLnTx/>
              <a:uFillTx/>
              <a:latin typeface="+mj-lt"/>
              <a:ea typeface="Calibri" panose="020F0502020204030204" pitchFamily="34" charset="0"/>
              <a:cs typeface="Segoe UI Semilight" panose="020B0402040204020203" pitchFamily="34" charset="0"/>
            </a:endParaRPr>
          </a:p>
        </p:txBody>
      </p:sp>
      <p:sp>
        <p:nvSpPr>
          <p:cNvPr id="112" name="Rectangle 111"/>
          <p:cNvSpPr/>
          <p:nvPr/>
        </p:nvSpPr>
        <p:spPr bwMode="auto">
          <a:xfrm>
            <a:off x="2832939"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0" name="Rectangle 119"/>
          <p:cNvSpPr/>
          <p:nvPr/>
        </p:nvSpPr>
        <p:spPr bwMode="auto">
          <a:xfrm>
            <a:off x="585047"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6204778"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p:cNvSpPr/>
          <p:nvPr/>
        </p:nvSpPr>
        <p:spPr bwMode="auto">
          <a:xfrm>
            <a:off x="1708993"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p:cNvSpPr/>
          <p:nvPr/>
        </p:nvSpPr>
        <p:spPr bwMode="auto">
          <a:xfrm>
            <a:off x="5080831"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7328724"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113"/>
          <p:cNvSpPr/>
          <p:nvPr/>
        </p:nvSpPr>
        <p:spPr bwMode="auto">
          <a:xfrm>
            <a:off x="3956885" y="4244165"/>
            <a:ext cx="1060713" cy="1060712"/>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Rectangle 188"/>
          <p:cNvSpPr/>
          <p:nvPr/>
        </p:nvSpPr>
        <p:spPr bwMode="auto">
          <a:xfrm>
            <a:off x="2832939"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9" name="Group 68"/>
          <p:cNvGrpSpPr/>
          <p:nvPr/>
        </p:nvGrpSpPr>
        <p:grpSpPr>
          <a:xfrm>
            <a:off x="585047" y="3132286"/>
            <a:ext cx="1060713" cy="1060713"/>
            <a:chOff x="866685" y="1694382"/>
            <a:chExt cx="1399244" cy="1399244"/>
          </a:xfrm>
        </p:grpSpPr>
        <p:sp>
          <p:nvSpPr>
            <p:cNvPr id="197" name="Rectangle 196"/>
            <p:cNvSpPr/>
            <p:nvPr/>
          </p:nvSpPr>
          <p:spPr bwMode="auto">
            <a:xfrm>
              <a:off x="866685" y="1694382"/>
              <a:ext cx="1399244" cy="1399244"/>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74" y="2282269"/>
              <a:ext cx="1010260" cy="370000"/>
            </a:xfrm>
            <a:prstGeom prst="rect">
              <a:avLst/>
            </a:prstGeom>
          </p:spPr>
        </p:pic>
      </p:grpSp>
      <p:sp>
        <p:nvSpPr>
          <p:cNvPr id="195" name="Rectangle 194"/>
          <p:cNvSpPr/>
          <p:nvPr/>
        </p:nvSpPr>
        <p:spPr bwMode="auto">
          <a:xfrm>
            <a:off x="6204778"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p:cNvSpPr/>
          <p:nvPr/>
        </p:nvSpPr>
        <p:spPr bwMode="auto">
          <a:xfrm>
            <a:off x="1708993"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p:cNvSpPr/>
          <p:nvPr/>
        </p:nvSpPr>
        <p:spPr bwMode="auto">
          <a:xfrm>
            <a:off x="8452670"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Rectangle 192"/>
          <p:cNvSpPr/>
          <p:nvPr/>
        </p:nvSpPr>
        <p:spPr bwMode="auto">
          <a:xfrm>
            <a:off x="5080831"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p:cNvSpPr/>
          <p:nvPr/>
        </p:nvSpPr>
        <p:spPr bwMode="auto">
          <a:xfrm>
            <a:off x="732872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Rectangle 190"/>
          <p:cNvSpPr/>
          <p:nvPr/>
        </p:nvSpPr>
        <p:spPr bwMode="auto">
          <a:xfrm>
            <a:off x="3956885"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9576616"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p:cNvSpPr/>
          <p:nvPr/>
        </p:nvSpPr>
        <p:spPr bwMode="auto">
          <a:xfrm>
            <a:off x="10700564" y="3132286"/>
            <a:ext cx="1060713" cy="106071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marL="0" marR="0" lvl="0" indent="0" algn="ctr" defTabSz="949982" eaLnBrk="1" fontAlgn="base" latinLnBrk="0" hangingPunct="1">
              <a:lnSpc>
                <a:spcPct val="90000"/>
              </a:lnSpc>
              <a:spcBef>
                <a:spcPct val="0"/>
              </a:spcBef>
              <a:spcAft>
                <a:spcPct val="0"/>
              </a:spcAft>
              <a:buClrTx/>
              <a:buSzTx/>
              <a:buFontTx/>
              <a:buNone/>
              <a:tabLst/>
              <a:defRPr/>
            </a:pPr>
            <a:endParaRPr kumimoji="0" lang="en-US" sz="244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70" name="Picture 2" descr="http://www.ryadel.com/wp-content/uploads/2016/02/logo-aspnetmv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8" y="3382978"/>
            <a:ext cx="989118" cy="53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eu-west-1.amazonaws.com/qt-worldsummit/ws2016/uploads/2016/04/logo_qt_358x3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830" y="3280062"/>
            <a:ext cx="933569" cy="7823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h6.ggpht.com/_ylE9AAT1OzQ/SvymNfzgZvI/AAAAAAAABfY/7n2geeIVJqA/image_thumb%5B2%5D.png?imgmax=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395" y="3327184"/>
            <a:ext cx="797257" cy="7075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31.media.tumblr.com/558de6f505bd1d5839b3e0e3318b96a3/tumblr_inline_n3hl1wnO3l1szmqu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261" y="3206573"/>
            <a:ext cx="1781622" cy="9630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javascriptmvc.com/site/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158" y="3632179"/>
            <a:ext cx="1026698" cy="20295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2sxc.org/portals/0/blog/2015/05-31%20dnn%20connect%20sessions/angularjs%20logo%20wide.png?w=1000&amp;h=500&amp;mode=max&amp;scale=bot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292" y="3612978"/>
            <a:ext cx="811475" cy="21098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upai.j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462" y="3528104"/>
            <a:ext cx="755986" cy="3801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lyonbros.github.io/composer.js/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7496" y="3587507"/>
            <a:ext cx="950571" cy="219362"/>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1572" y="3249344"/>
            <a:ext cx="765670" cy="76567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ttp://juristr.com/blog/assets/imgs/auraj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0798" y="3320050"/>
            <a:ext cx="740243" cy="7542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https://avatars.githubusercontent.com/u/1733746?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21" y="4378175"/>
            <a:ext cx="792692" cy="792692"/>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http://1.bp.blogspot.com/-FLlw8Fsegf8/U-Xkxyzy_kI/AAAAAAAAAWI/yG-yNLVcry8/s1600/backbon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9434" y="4462703"/>
            <a:ext cx="925394" cy="62363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https://www.codeproject.com/KB/aspnet/995265/sammy-logo-header-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2449" y="4565111"/>
            <a:ext cx="961693" cy="420868"/>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https://spring.io/img/mobile-leaf-watermark-3405b4ec5cee6de62d891c62d937f0f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4662" y="4390321"/>
            <a:ext cx="764820" cy="76152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5438467" y="4771083"/>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6593309"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7686360" y="4769705"/>
            <a:ext cx="345440" cy="345440"/>
          </a:xfrm>
          <a:prstGeom prst="ellipse">
            <a:avLst/>
          </a:prstGeom>
          <a:solidFill>
            <a:srgbClr val="008272"/>
          </a:solidFill>
          <a:ln>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3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61938" y="3000054"/>
            <a:ext cx="4894263" cy="2363056"/>
          </a:xfrm>
        </p:spPr>
        <p:txBody>
          <a:bodyPr/>
          <a:lstStyle/>
          <a:p>
            <a:r>
              <a:rPr lang="en-US" kern="0" spc="-100" dirty="0">
                <a:gradFill>
                  <a:gsLst>
                    <a:gs pos="100000">
                      <a:schemeClr val="tx1"/>
                    </a:gs>
                    <a:gs pos="0">
                      <a:schemeClr val="tx1"/>
                    </a:gs>
                  </a:gsLst>
                  <a:lin ang="5400000" scaled="0"/>
                </a:gradFill>
                <a:latin typeface="Segoe UI Light"/>
                <a:ea typeface="Segoe UI" pitchFamily="34" charset="0"/>
                <a:cs typeface="Segoe UI" pitchFamily="34" charset="0"/>
              </a:rPr>
              <a:t>ASP.NET MVC</a:t>
            </a:r>
            <a:endParaRPr lang="en-US" dirty="0">
              <a:gradFill>
                <a:gsLst>
                  <a:gs pos="100000">
                    <a:schemeClr val="tx1"/>
                  </a:gs>
                  <a:gs pos="0">
                    <a:schemeClr val="tx1"/>
                  </a:gs>
                </a:gsLst>
                <a:lin ang="5400000" scaled="0"/>
              </a:gradFill>
            </a:endParaRPr>
          </a:p>
        </p:txBody>
      </p:sp>
      <p:grpSp>
        <p:nvGrpSpPr>
          <p:cNvPr id="6" name="Group 5"/>
          <p:cNvGrpSpPr/>
          <p:nvPr/>
        </p:nvGrpSpPr>
        <p:grpSpPr>
          <a:xfrm>
            <a:off x="9087361" y="296863"/>
            <a:ext cx="3051637" cy="3051637"/>
            <a:chOff x="9087361" y="296863"/>
            <a:chExt cx="3051637" cy="3051637"/>
          </a:xfrm>
        </p:grpSpPr>
        <p:pic>
          <p:nvPicPr>
            <p:cNvPr id="7" name="Picture 6"/>
            <p:cNvPicPr>
              <a:picLocks noChangeAspect="1"/>
            </p:cNvPicPr>
            <p:nvPr/>
          </p:nvPicPr>
          <p:blipFill>
            <a:blip r:embed="rId3"/>
            <a:stretch>
              <a:fillRect/>
            </a:stretch>
          </p:blipFill>
          <p:spPr>
            <a:xfrm>
              <a:off x="9087361" y="296863"/>
              <a:ext cx="3051637" cy="3051637"/>
            </a:xfrm>
            <a:prstGeom prst="rect">
              <a:avLst/>
            </a:prstGeom>
          </p:spPr>
        </p:pic>
        <p:sp>
          <p:nvSpPr>
            <p:cNvPr id="8" name="Rectangle 7"/>
            <p:cNvSpPr/>
            <p:nvPr/>
          </p:nvSpPr>
          <p:spPr bwMode="auto">
            <a:xfrm>
              <a:off x="9087361" y="296863"/>
              <a:ext cx="3051637" cy="3051637"/>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 name="Group 8"/>
          <p:cNvGrpSpPr/>
          <p:nvPr/>
        </p:nvGrpSpPr>
        <p:grpSpPr>
          <a:xfrm>
            <a:off x="5737163" y="296863"/>
            <a:ext cx="3051637" cy="3051637"/>
            <a:chOff x="5737163" y="296863"/>
            <a:chExt cx="3051637" cy="3051637"/>
          </a:xfrm>
        </p:grpSpPr>
        <p:pic>
          <p:nvPicPr>
            <p:cNvPr id="10" name="Picture 9"/>
            <p:cNvPicPr>
              <a:picLocks noChangeAspect="1"/>
            </p:cNvPicPr>
            <p:nvPr/>
          </p:nvPicPr>
          <p:blipFill>
            <a:blip r:embed="rId3"/>
            <a:stretch>
              <a:fillRect/>
            </a:stretch>
          </p:blipFill>
          <p:spPr>
            <a:xfrm>
              <a:off x="5737163" y="296863"/>
              <a:ext cx="3051637" cy="3051637"/>
            </a:xfrm>
            <a:prstGeom prst="rect">
              <a:avLst/>
            </a:prstGeom>
          </p:spPr>
        </p:pic>
        <p:sp>
          <p:nvSpPr>
            <p:cNvPr id="11" name="Rectangle 10"/>
            <p:cNvSpPr/>
            <p:nvPr/>
          </p:nvSpPr>
          <p:spPr bwMode="auto">
            <a:xfrm>
              <a:off x="5737163" y="296863"/>
              <a:ext cx="3051637" cy="3051637"/>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9087361" y="3643657"/>
            <a:ext cx="3051637" cy="3051637"/>
            <a:chOff x="9087361" y="3643657"/>
            <a:chExt cx="3051637" cy="3051637"/>
          </a:xfrm>
        </p:grpSpPr>
        <p:pic>
          <p:nvPicPr>
            <p:cNvPr id="13" name="Picture 12"/>
            <p:cNvPicPr>
              <a:picLocks noChangeAspect="1"/>
            </p:cNvPicPr>
            <p:nvPr/>
          </p:nvPicPr>
          <p:blipFill>
            <a:blip r:embed="rId3"/>
            <a:stretch>
              <a:fillRect/>
            </a:stretch>
          </p:blipFill>
          <p:spPr>
            <a:xfrm>
              <a:off x="9087361" y="3643657"/>
              <a:ext cx="3051637" cy="3051637"/>
            </a:xfrm>
            <a:prstGeom prst="rect">
              <a:avLst/>
            </a:prstGeom>
          </p:spPr>
        </p:pic>
        <p:sp>
          <p:nvSpPr>
            <p:cNvPr id="14" name="Rectangle 13"/>
            <p:cNvSpPr/>
            <p:nvPr/>
          </p:nvSpPr>
          <p:spPr bwMode="auto">
            <a:xfrm>
              <a:off x="9087361" y="3643657"/>
              <a:ext cx="3051637" cy="3051637"/>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5737163" y="3643657"/>
            <a:ext cx="3051637" cy="3051637"/>
            <a:chOff x="5737163" y="3643657"/>
            <a:chExt cx="3051637" cy="3051637"/>
          </a:xfrm>
        </p:grpSpPr>
        <p:pic>
          <p:nvPicPr>
            <p:cNvPr id="16" name="Picture 15"/>
            <p:cNvPicPr>
              <a:picLocks noChangeAspect="1"/>
            </p:cNvPicPr>
            <p:nvPr/>
          </p:nvPicPr>
          <p:blipFill>
            <a:blip r:embed="rId3"/>
            <a:stretch>
              <a:fillRect/>
            </a:stretch>
          </p:blipFill>
          <p:spPr>
            <a:xfrm>
              <a:off x="5737163" y="3643657"/>
              <a:ext cx="3051637" cy="3051637"/>
            </a:xfrm>
            <a:prstGeom prst="rect">
              <a:avLst/>
            </a:prstGeom>
          </p:spPr>
        </p:pic>
        <p:sp>
          <p:nvSpPr>
            <p:cNvPr id="17" name="Rectangle 16"/>
            <p:cNvSpPr/>
            <p:nvPr/>
          </p:nvSpPr>
          <p:spPr bwMode="auto">
            <a:xfrm>
              <a:off x="5737163" y="3643657"/>
              <a:ext cx="3051637" cy="3051637"/>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 name="Group 24"/>
          <p:cNvGrpSpPr/>
          <p:nvPr/>
        </p:nvGrpSpPr>
        <p:grpSpPr>
          <a:xfrm>
            <a:off x="11526173" y="0"/>
            <a:ext cx="910302" cy="1865207"/>
            <a:chOff x="2502521" y="2894955"/>
            <a:chExt cx="910302" cy="1865207"/>
          </a:xfrm>
        </p:grpSpPr>
        <p:sp>
          <p:nvSpPr>
            <p:cNvPr id="26" name="Rectangle 130"/>
            <p:cNvSpPr>
              <a:spLocks noChangeArrowheads="1"/>
            </p:cNvSpPr>
            <p:nvPr/>
          </p:nvSpPr>
          <p:spPr bwMode="auto">
            <a:xfrm>
              <a:off x="2502521" y="2894955"/>
              <a:ext cx="910302" cy="1865207"/>
            </a:xfrm>
            <a:prstGeom prst="rect">
              <a:avLst/>
            </a:prstGeom>
            <a:solidFill>
              <a:srgbClr val="231F20">
                <a:alpha val="0"/>
              </a:srgbClr>
            </a:solidFill>
            <a:ln w="9525">
              <a:noFill/>
              <a:miter lim="800000"/>
              <a:headEnd/>
              <a:tailEnd/>
            </a:ln>
          </p:spPr>
          <p:txBody>
            <a:bodyPr vert="vert" wrap="none" lIns="1463040" tIns="91440" rIns="91440" bIns="2743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rPr>
                <a:t>PPT REM 2 </a:t>
              </a:r>
            </a:p>
          </p:txBody>
        </p:sp>
        <p:sp>
          <p:nvSpPr>
            <p:cNvPr id="27" name="Freeform 131"/>
            <p:cNvSpPr>
              <a:spLocks noEditPoints="1"/>
            </p:cNvSpPr>
            <p:nvPr/>
          </p:nvSpPr>
          <p:spPr bwMode="auto">
            <a:xfrm>
              <a:off x="3066196" y="3279279"/>
              <a:ext cx="244583" cy="132222"/>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8"/>
                </a:cxn>
                <a:cxn ang="0">
                  <a:pos x="50" y="31"/>
                </a:cxn>
                <a:cxn ang="0">
                  <a:pos x="65" y="36"/>
                </a:cxn>
                <a:cxn ang="0">
                  <a:pos x="84" y="19"/>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5"/>
                    <a:pt x="86" y="40"/>
                  </a:cubicBezTo>
                  <a:cubicBezTo>
                    <a:pt x="81" y="44"/>
                    <a:pt x="74" y="46"/>
                    <a:pt x="65" y="46"/>
                  </a:cubicBezTo>
                  <a:cubicBezTo>
                    <a:pt x="57" y="46"/>
                    <a:pt x="50" y="44"/>
                    <a:pt x="44" y="39"/>
                  </a:cubicBezTo>
                  <a:cubicBezTo>
                    <a:pt x="38" y="34"/>
                    <a:pt x="35" y="27"/>
                    <a:pt x="35" y="19"/>
                  </a:cubicBezTo>
                  <a:lnTo>
                    <a:pt x="35" y="10"/>
                  </a:lnTo>
                  <a:close/>
                  <a:moveTo>
                    <a:pt x="84" y="10"/>
                  </a:moveTo>
                  <a:cubicBezTo>
                    <a:pt x="44" y="10"/>
                    <a:pt x="44" y="10"/>
                    <a:pt x="44" y="10"/>
                  </a:cubicBezTo>
                  <a:cubicBezTo>
                    <a:pt x="44" y="18"/>
                    <a:pt x="44" y="18"/>
                    <a:pt x="44" y="18"/>
                  </a:cubicBezTo>
                  <a:cubicBezTo>
                    <a:pt x="44" y="24"/>
                    <a:pt x="46" y="28"/>
                    <a:pt x="50" y="31"/>
                  </a:cubicBezTo>
                  <a:cubicBezTo>
                    <a:pt x="53" y="34"/>
                    <a:pt x="58" y="36"/>
                    <a:pt x="65" y="36"/>
                  </a:cubicBezTo>
                  <a:cubicBezTo>
                    <a:pt x="78" y="36"/>
                    <a:pt x="84" y="30"/>
                    <a:pt x="84" y="19"/>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7" name="Freeform 132"/>
            <p:cNvSpPr>
              <a:spLocks noEditPoints="1"/>
            </p:cNvSpPr>
            <p:nvPr/>
          </p:nvSpPr>
          <p:spPr bwMode="auto">
            <a:xfrm>
              <a:off x="3066196" y="3452049"/>
              <a:ext cx="244583" cy="133985"/>
            </a:xfrm>
            <a:custGeom>
              <a:avLst/>
              <a:gdLst/>
              <a:ahLst/>
              <a:cxnLst>
                <a:cxn ang="0">
                  <a:pos x="35" y="10"/>
                </a:cxn>
                <a:cxn ang="0">
                  <a:pos x="0" y="10"/>
                </a:cxn>
                <a:cxn ang="0">
                  <a:pos x="0" y="0"/>
                </a:cxn>
                <a:cxn ang="0">
                  <a:pos x="93" y="0"/>
                </a:cxn>
                <a:cxn ang="0">
                  <a:pos x="93" y="21"/>
                </a:cxn>
                <a:cxn ang="0">
                  <a:pos x="86" y="40"/>
                </a:cxn>
                <a:cxn ang="0">
                  <a:pos x="65" y="47"/>
                </a:cxn>
                <a:cxn ang="0">
                  <a:pos x="44" y="39"/>
                </a:cxn>
                <a:cxn ang="0">
                  <a:pos x="35" y="20"/>
                </a:cxn>
                <a:cxn ang="0">
                  <a:pos x="35" y="10"/>
                </a:cxn>
                <a:cxn ang="0">
                  <a:pos x="84" y="10"/>
                </a:cxn>
                <a:cxn ang="0">
                  <a:pos x="44" y="10"/>
                </a:cxn>
                <a:cxn ang="0">
                  <a:pos x="44" y="19"/>
                </a:cxn>
                <a:cxn ang="0">
                  <a:pos x="50" y="32"/>
                </a:cxn>
                <a:cxn ang="0">
                  <a:pos x="65" y="36"/>
                </a:cxn>
                <a:cxn ang="0">
                  <a:pos x="84" y="20"/>
                </a:cxn>
                <a:cxn ang="0">
                  <a:pos x="84" y="10"/>
                </a:cxn>
              </a:cxnLst>
              <a:rect l="0" t="0" r="r" b="b"/>
              <a:pathLst>
                <a:path w="93" h="47">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7"/>
                    <a:pt x="65" y="47"/>
                  </a:cubicBezTo>
                  <a:cubicBezTo>
                    <a:pt x="57" y="47"/>
                    <a:pt x="50" y="44"/>
                    <a:pt x="44" y="39"/>
                  </a:cubicBezTo>
                  <a:cubicBezTo>
                    <a:pt x="38" y="35"/>
                    <a:pt x="35" y="28"/>
                    <a:pt x="35" y="20"/>
                  </a:cubicBezTo>
                  <a:lnTo>
                    <a:pt x="35" y="10"/>
                  </a:lnTo>
                  <a:close/>
                  <a:moveTo>
                    <a:pt x="84" y="10"/>
                  </a:moveTo>
                  <a:cubicBezTo>
                    <a:pt x="44" y="10"/>
                    <a:pt x="44" y="10"/>
                    <a:pt x="44" y="10"/>
                  </a:cubicBezTo>
                  <a:cubicBezTo>
                    <a:pt x="44" y="19"/>
                    <a:pt x="44" y="19"/>
                    <a:pt x="44" y="19"/>
                  </a:cubicBezTo>
                  <a:cubicBezTo>
                    <a:pt x="44" y="25"/>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8" name="Freeform 133"/>
            <p:cNvSpPr>
              <a:spLocks/>
            </p:cNvSpPr>
            <p:nvPr/>
          </p:nvSpPr>
          <p:spPr bwMode="auto">
            <a:xfrm>
              <a:off x="3066196" y="3603663"/>
              <a:ext cx="244583" cy="146326"/>
            </a:xfrm>
            <a:custGeom>
              <a:avLst/>
              <a:gdLst/>
              <a:ahLst/>
              <a:cxnLst>
                <a:cxn ang="0">
                  <a:pos x="136" y="49"/>
                </a:cxn>
                <a:cxn ang="0">
                  <a:pos x="0" y="49"/>
                </a:cxn>
                <a:cxn ang="0">
                  <a:pos x="0" y="33"/>
                </a:cxn>
                <a:cxn ang="0">
                  <a:pos x="136" y="33"/>
                </a:cxn>
                <a:cxn ang="0">
                  <a:pos x="136" y="0"/>
                </a:cxn>
                <a:cxn ang="0">
                  <a:pos x="151" y="0"/>
                </a:cxn>
                <a:cxn ang="0">
                  <a:pos x="151" y="83"/>
                </a:cxn>
                <a:cxn ang="0">
                  <a:pos x="136" y="83"/>
                </a:cxn>
                <a:cxn ang="0">
                  <a:pos x="136" y="49"/>
                </a:cxn>
              </a:cxnLst>
              <a:rect l="0" t="0" r="r" b="b"/>
              <a:pathLst>
                <a:path w="151" h="83">
                  <a:moveTo>
                    <a:pt x="136" y="49"/>
                  </a:moveTo>
                  <a:lnTo>
                    <a:pt x="0" y="49"/>
                  </a:lnTo>
                  <a:lnTo>
                    <a:pt x="0" y="33"/>
                  </a:lnTo>
                  <a:lnTo>
                    <a:pt x="136" y="33"/>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39" name="Freeform 134"/>
            <p:cNvSpPr>
              <a:spLocks noEditPoints="1"/>
            </p:cNvSpPr>
            <p:nvPr/>
          </p:nvSpPr>
          <p:spPr bwMode="auto">
            <a:xfrm>
              <a:off x="3066196" y="3868106"/>
              <a:ext cx="244583" cy="141036"/>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2"/>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2"/>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1"/>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9"/>
                    <a:pt x="54" y="32"/>
                  </a:cubicBezTo>
                  <a:cubicBezTo>
                    <a:pt x="57" y="34"/>
                    <a:pt x="61" y="36"/>
                    <a:pt x="67" y="36"/>
                  </a:cubicBezTo>
                  <a:cubicBezTo>
                    <a:pt x="72" y="36"/>
                    <a:pt x="77" y="35"/>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0" name="Freeform 135"/>
            <p:cNvSpPr>
              <a:spLocks/>
            </p:cNvSpPr>
            <p:nvPr/>
          </p:nvSpPr>
          <p:spPr bwMode="auto">
            <a:xfrm>
              <a:off x="3066196" y="4051454"/>
              <a:ext cx="244583" cy="112829"/>
            </a:xfrm>
            <a:custGeom>
              <a:avLst/>
              <a:gdLst/>
              <a:ahLst/>
              <a:cxnLst>
                <a:cxn ang="0">
                  <a:pos x="0" y="0"/>
                </a:cxn>
                <a:cxn ang="0">
                  <a:pos x="151" y="0"/>
                </a:cxn>
                <a:cxn ang="0">
                  <a:pos x="151" y="60"/>
                </a:cxn>
                <a:cxn ang="0">
                  <a:pos x="136" y="60"/>
                </a:cxn>
                <a:cxn ang="0">
                  <a:pos x="136" y="16"/>
                </a:cxn>
                <a:cxn ang="0">
                  <a:pos x="83" y="16"/>
                </a:cxn>
                <a:cxn ang="0">
                  <a:pos x="83" y="57"/>
                </a:cxn>
                <a:cxn ang="0">
                  <a:pos x="68" y="57"/>
                </a:cxn>
                <a:cxn ang="0">
                  <a:pos x="68" y="16"/>
                </a:cxn>
                <a:cxn ang="0">
                  <a:pos x="14" y="16"/>
                </a:cxn>
                <a:cxn ang="0">
                  <a:pos x="14" y="64"/>
                </a:cxn>
                <a:cxn ang="0">
                  <a:pos x="0" y="64"/>
                </a:cxn>
                <a:cxn ang="0">
                  <a:pos x="0" y="0"/>
                </a:cxn>
              </a:cxnLst>
              <a:rect l="0" t="0" r="r" b="b"/>
              <a:pathLst>
                <a:path w="151" h="64">
                  <a:moveTo>
                    <a:pt x="0" y="0"/>
                  </a:moveTo>
                  <a:lnTo>
                    <a:pt x="151" y="0"/>
                  </a:lnTo>
                  <a:lnTo>
                    <a:pt x="151" y="60"/>
                  </a:lnTo>
                  <a:lnTo>
                    <a:pt x="136" y="60"/>
                  </a:lnTo>
                  <a:lnTo>
                    <a:pt x="136" y="16"/>
                  </a:lnTo>
                  <a:lnTo>
                    <a:pt x="83" y="16"/>
                  </a:lnTo>
                  <a:lnTo>
                    <a:pt x="83" y="57"/>
                  </a:lnTo>
                  <a:lnTo>
                    <a:pt x="68" y="57"/>
                  </a:lnTo>
                  <a:lnTo>
                    <a:pt x="68" y="16"/>
                  </a:lnTo>
                  <a:lnTo>
                    <a:pt x="14" y="16"/>
                  </a:lnTo>
                  <a:lnTo>
                    <a:pt x="14" y="64"/>
                  </a:lnTo>
                  <a:lnTo>
                    <a:pt x="0" y="64"/>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1" name="Freeform 136"/>
            <p:cNvSpPr>
              <a:spLocks/>
            </p:cNvSpPr>
            <p:nvPr/>
          </p:nvSpPr>
          <p:spPr bwMode="auto">
            <a:xfrm>
              <a:off x="3066196" y="4211882"/>
              <a:ext cx="244583" cy="209792"/>
            </a:xfrm>
            <a:custGeom>
              <a:avLst/>
              <a:gdLst/>
              <a:ahLst/>
              <a:cxnLst>
                <a:cxn ang="0">
                  <a:pos x="0" y="64"/>
                </a:cxn>
                <a:cxn ang="0">
                  <a:pos x="62" y="64"/>
                </a:cxn>
                <a:cxn ang="0">
                  <a:pos x="72" y="64"/>
                </a:cxn>
                <a:cxn ang="0">
                  <a:pos x="79" y="65"/>
                </a:cxn>
                <a:cxn ang="0">
                  <a:pos x="79" y="64"/>
                </a:cxn>
                <a:cxn ang="0">
                  <a:pos x="67" y="62"/>
                </a:cxn>
                <a:cxn ang="0">
                  <a:pos x="0" y="40"/>
                </a:cxn>
                <a:cxn ang="0">
                  <a:pos x="0" y="33"/>
                </a:cxn>
                <a:cxn ang="0">
                  <a:pos x="67" y="11"/>
                </a:cxn>
                <a:cxn ang="0">
                  <a:pos x="79" y="8"/>
                </a:cxn>
                <a:cxn ang="0">
                  <a:pos x="79" y="8"/>
                </a:cxn>
                <a:cxn ang="0">
                  <a:pos x="61" y="8"/>
                </a:cxn>
                <a:cxn ang="0">
                  <a:pos x="0" y="8"/>
                </a:cxn>
                <a:cxn ang="0">
                  <a:pos x="0" y="0"/>
                </a:cxn>
                <a:cxn ang="0">
                  <a:pos x="93" y="0"/>
                </a:cxn>
                <a:cxn ang="0">
                  <a:pos x="93" y="12"/>
                </a:cxn>
                <a:cxn ang="0">
                  <a:pos x="26" y="34"/>
                </a:cxn>
                <a:cxn ang="0">
                  <a:pos x="16" y="37"/>
                </a:cxn>
                <a:cxn ang="0">
                  <a:pos x="16" y="37"/>
                </a:cxn>
                <a:cxn ang="0">
                  <a:pos x="21" y="38"/>
                </a:cxn>
                <a:cxn ang="0">
                  <a:pos x="27" y="39"/>
                </a:cxn>
                <a:cxn ang="0">
                  <a:pos x="93" y="61"/>
                </a:cxn>
                <a:cxn ang="0">
                  <a:pos x="93" y="73"/>
                </a:cxn>
                <a:cxn ang="0">
                  <a:pos x="0" y="73"/>
                </a:cxn>
                <a:cxn ang="0">
                  <a:pos x="0" y="64"/>
                </a:cxn>
              </a:cxnLst>
              <a:rect l="0" t="0" r="r" b="b"/>
              <a:pathLst>
                <a:path w="93" h="73">
                  <a:moveTo>
                    <a:pt x="0" y="64"/>
                  </a:moveTo>
                  <a:cubicBezTo>
                    <a:pt x="62" y="64"/>
                    <a:pt x="62" y="64"/>
                    <a:pt x="62" y="64"/>
                  </a:cubicBezTo>
                  <a:cubicBezTo>
                    <a:pt x="66" y="64"/>
                    <a:pt x="69" y="64"/>
                    <a:pt x="72" y="64"/>
                  </a:cubicBezTo>
                  <a:cubicBezTo>
                    <a:pt x="75" y="65"/>
                    <a:pt x="77" y="65"/>
                    <a:pt x="79" y="65"/>
                  </a:cubicBezTo>
                  <a:cubicBezTo>
                    <a:pt x="79" y="64"/>
                    <a:pt x="79" y="64"/>
                    <a:pt x="79" y="64"/>
                  </a:cubicBezTo>
                  <a:cubicBezTo>
                    <a:pt x="74" y="64"/>
                    <a:pt x="70" y="63"/>
                    <a:pt x="67" y="62"/>
                  </a:cubicBezTo>
                  <a:cubicBezTo>
                    <a:pt x="0" y="40"/>
                    <a:pt x="0" y="40"/>
                    <a:pt x="0" y="40"/>
                  </a:cubicBezTo>
                  <a:cubicBezTo>
                    <a:pt x="0" y="33"/>
                    <a:pt x="0" y="33"/>
                    <a:pt x="0" y="33"/>
                  </a:cubicBezTo>
                  <a:cubicBezTo>
                    <a:pt x="67" y="11"/>
                    <a:pt x="67" y="11"/>
                    <a:pt x="67" y="11"/>
                  </a:cubicBezTo>
                  <a:cubicBezTo>
                    <a:pt x="68" y="10"/>
                    <a:pt x="73" y="9"/>
                    <a:pt x="79" y="8"/>
                  </a:cubicBezTo>
                  <a:cubicBezTo>
                    <a:pt x="79" y="8"/>
                    <a:pt x="79" y="8"/>
                    <a:pt x="79" y="8"/>
                  </a:cubicBezTo>
                  <a:cubicBezTo>
                    <a:pt x="73" y="8"/>
                    <a:pt x="67" y="8"/>
                    <a:pt x="61" y="8"/>
                  </a:cubicBezTo>
                  <a:cubicBezTo>
                    <a:pt x="0" y="8"/>
                    <a:pt x="0" y="8"/>
                    <a:pt x="0" y="8"/>
                  </a:cubicBezTo>
                  <a:cubicBezTo>
                    <a:pt x="0" y="0"/>
                    <a:pt x="0" y="0"/>
                    <a:pt x="0" y="0"/>
                  </a:cubicBezTo>
                  <a:cubicBezTo>
                    <a:pt x="93" y="0"/>
                    <a:pt x="93" y="0"/>
                    <a:pt x="93" y="0"/>
                  </a:cubicBezTo>
                  <a:cubicBezTo>
                    <a:pt x="93" y="12"/>
                    <a:pt x="93" y="12"/>
                    <a:pt x="93" y="12"/>
                  </a:cubicBezTo>
                  <a:cubicBezTo>
                    <a:pt x="26" y="34"/>
                    <a:pt x="26" y="34"/>
                    <a:pt x="26" y="34"/>
                  </a:cubicBezTo>
                  <a:cubicBezTo>
                    <a:pt x="23" y="35"/>
                    <a:pt x="19" y="36"/>
                    <a:pt x="16" y="37"/>
                  </a:cubicBezTo>
                  <a:cubicBezTo>
                    <a:pt x="16" y="37"/>
                    <a:pt x="16" y="37"/>
                    <a:pt x="16" y="37"/>
                  </a:cubicBezTo>
                  <a:cubicBezTo>
                    <a:pt x="17" y="37"/>
                    <a:pt x="19" y="38"/>
                    <a:pt x="21" y="38"/>
                  </a:cubicBezTo>
                  <a:cubicBezTo>
                    <a:pt x="23" y="38"/>
                    <a:pt x="25" y="39"/>
                    <a:pt x="27" y="39"/>
                  </a:cubicBezTo>
                  <a:cubicBezTo>
                    <a:pt x="93" y="61"/>
                    <a:pt x="93" y="61"/>
                    <a:pt x="93" y="61"/>
                  </a:cubicBezTo>
                  <a:cubicBezTo>
                    <a:pt x="93" y="73"/>
                    <a:pt x="93" y="73"/>
                    <a:pt x="93"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sp>
          <p:nvSpPr>
            <p:cNvPr id="42" name="Freeform 137"/>
            <p:cNvSpPr>
              <a:spLocks/>
            </p:cNvSpPr>
            <p:nvPr/>
          </p:nvSpPr>
          <p:spPr bwMode="auto">
            <a:xfrm>
              <a:off x="2638580" y="3739410"/>
              <a:ext cx="247823" cy="216844"/>
            </a:xfrm>
            <a:custGeom>
              <a:avLst/>
              <a:gdLst/>
              <a:ahLst/>
              <a:cxnLst>
                <a:cxn ang="0">
                  <a:pos x="70" y="76"/>
                </a:cxn>
                <a:cxn ang="0">
                  <a:pos x="60" y="74"/>
                </a:cxn>
                <a:cxn ang="0">
                  <a:pos x="51" y="69"/>
                </a:cxn>
                <a:cxn ang="0">
                  <a:pos x="42" y="61"/>
                </a:cxn>
                <a:cxn ang="0">
                  <a:pos x="34" y="50"/>
                </a:cxn>
                <a:cxn ang="0">
                  <a:pos x="17" y="28"/>
                </a:cxn>
                <a:cxn ang="0">
                  <a:pos x="16" y="28"/>
                </a:cxn>
                <a:cxn ang="0">
                  <a:pos x="16" y="64"/>
                </a:cxn>
                <a:cxn ang="0">
                  <a:pos x="0" y="61"/>
                </a:cxn>
                <a:cxn ang="0">
                  <a:pos x="0" y="0"/>
                </a:cxn>
                <a:cxn ang="0">
                  <a:pos x="16" y="3"/>
                </a:cxn>
                <a:cxn ang="0">
                  <a:pos x="42" y="36"/>
                </a:cxn>
                <a:cxn ang="0">
                  <a:pos x="49" y="45"/>
                </a:cxn>
                <a:cxn ang="0">
                  <a:pos x="55" y="51"/>
                </a:cxn>
                <a:cxn ang="0">
                  <a:pos x="61" y="54"/>
                </a:cxn>
                <a:cxn ang="0">
                  <a:pos x="67" y="56"/>
                </a:cxn>
                <a:cxn ang="0">
                  <a:pos x="71" y="55"/>
                </a:cxn>
                <a:cxn ang="0">
                  <a:pos x="74" y="53"/>
                </a:cxn>
                <a:cxn ang="0">
                  <a:pos x="76" y="48"/>
                </a:cxn>
                <a:cxn ang="0">
                  <a:pos x="77" y="43"/>
                </a:cxn>
                <a:cxn ang="0">
                  <a:pos x="77" y="36"/>
                </a:cxn>
                <a:cxn ang="0">
                  <a:pos x="75" y="30"/>
                </a:cxn>
                <a:cxn ang="0">
                  <a:pos x="72" y="24"/>
                </a:cxn>
                <a:cxn ang="0">
                  <a:pos x="69" y="19"/>
                </a:cxn>
                <a:cxn ang="0">
                  <a:pos x="88" y="23"/>
                </a:cxn>
                <a:cxn ang="0">
                  <a:pos x="90" y="27"/>
                </a:cxn>
                <a:cxn ang="0">
                  <a:pos x="92" y="33"/>
                </a:cxn>
                <a:cxn ang="0">
                  <a:pos x="93" y="40"/>
                </a:cxn>
                <a:cxn ang="0">
                  <a:pos x="94" y="48"/>
                </a:cxn>
                <a:cxn ang="0">
                  <a:pos x="92" y="60"/>
                </a:cxn>
                <a:cxn ang="0">
                  <a:pos x="87" y="69"/>
                </a:cxn>
                <a:cxn ang="0">
                  <a:pos x="80" y="74"/>
                </a:cxn>
                <a:cxn ang="0">
                  <a:pos x="70" y="76"/>
                </a:cxn>
              </a:cxnLst>
              <a:rect l="0" t="0" r="r" b="b"/>
              <a:pathLst>
                <a:path w="94" h="76">
                  <a:moveTo>
                    <a:pt x="70" y="76"/>
                  </a:moveTo>
                  <a:cubicBezTo>
                    <a:pt x="67" y="76"/>
                    <a:pt x="63" y="75"/>
                    <a:pt x="60" y="74"/>
                  </a:cubicBezTo>
                  <a:cubicBezTo>
                    <a:pt x="57" y="73"/>
                    <a:pt x="54" y="71"/>
                    <a:pt x="51" y="69"/>
                  </a:cubicBezTo>
                  <a:cubicBezTo>
                    <a:pt x="48" y="67"/>
                    <a:pt x="45" y="64"/>
                    <a:pt x="42" y="61"/>
                  </a:cubicBezTo>
                  <a:cubicBezTo>
                    <a:pt x="39" y="58"/>
                    <a:pt x="37" y="54"/>
                    <a:pt x="34" y="50"/>
                  </a:cubicBezTo>
                  <a:cubicBezTo>
                    <a:pt x="17" y="28"/>
                    <a:pt x="17" y="28"/>
                    <a:pt x="17" y="28"/>
                  </a:cubicBezTo>
                  <a:cubicBezTo>
                    <a:pt x="16" y="28"/>
                    <a:pt x="16" y="28"/>
                    <a:pt x="16" y="28"/>
                  </a:cubicBezTo>
                  <a:cubicBezTo>
                    <a:pt x="16" y="64"/>
                    <a:pt x="16" y="64"/>
                    <a:pt x="16" y="64"/>
                  </a:cubicBezTo>
                  <a:cubicBezTo>
                    <a:pt x="0" y="61"/>
                    <a:pt x="0" y="61"/>
                    <a:pt x="0" y="61"/>
                  </a:cubicBezTo>
                  <a:cubicBezTo>
                    <a:pt x="0" y="0"/>
                    <a:pt x="0" y="0"/>
                    <a:pt x="0" y="0"/>
                  </a:cubicBezTo>
                  <a:cubicBezTo>
                    <a:pt x="16" y="3"/>
                    <a:pt x="16" y="3"/>
                    <a:pt x="16" y="3"/>
                  </a:cubicBezTo>
                  <a:cubicBezTo>
                    <a:pt x="42" y="36"/>
                    <a:pt x="42" y="36"/>
                    <a:pt x="42" y="36"/>
                  </a:cubicBezTo>
                  <a:cubicBezTo>
                    <a:pt x="45" y="40"/>
                    <a:pt x="47" y="43"/>
                    <a:pt x="49" y="45"/>
                  </a:cubicBezTo>
                  <a:cubicBezTo>
                    <a:pt x="51" y="47"/>
                    <a:pt x="53" y="49"/>
                    <a:pt x="55" y="51"/>
                  </a:cubicBezTo>
                  <a:cubicBezTo>
                    <a:pt x="57" y="52"/>
                    <a:pt x="59" y="54"/>
                    <a:pt x="61" y="54"/>
                  </a:cubicBezTo>
                  <a:cubicBezTo>
                    <a:pt x="63" y="55"/>
                    <a:pt x="65" y="56"/>
                    <a:pt x="67" y="56"/>
                  </a:cubicBezTo>
                  <a:cubicBezTo>
                    <a:pt x="68" y="56"/>
                    <a:pt x="69" y="55"/>
                    <a:pt x="71" y="55"/>
                  </a:cubicBezTo>
                  <a:cubicBezTo>
                    <a:pt x="72" y="54"/>
                    <a:pt x="73" y="54"/>
                    <a:pt x="74" y="53"/>
                  </a:cubicBezTo>
                  <a:cubicBezTo>
                    <a:pt x="75" y="51"/>
                    <a:pt x="76" y="50"/>
                    <a:pt x="76" y="48"/>
                  </a:cubicBezTo>
                  <a:cubicBezTo>
                    <a:pt x="77" y="47"/>
                    <a:pt x="77" y="45"/>
                    <a:pt x="77" y="43"/>
                  </a:cubicBezTo>
                  <a:cubicBezTo>
                    <a:pt x="77" y="40"/>
                    <a:pt x="77" y="38"/>
                    <a:pt x="77" y="36"/>
                  </a:cubicBezTo>
                  <a:cubicBezTo>
                    <a:pt x="76" y="34"/>
                    <a:pt x="76" y="32"/>
                    <a:pt x="75" y="30"/>
                  </a:cubicBezTo>
                  <a:cubicBezTo>
                    <a:pt x="74" y="28"/>
                    <a:pt x="73" y="26"/>
                    <a:pt x="72" y="24"/>
                  </a:cubicBezTo>
                  <a:cubicBezTo>
                    <a:pt x="71" y="22"/>
                    <a:pt x="70" y="20"/>
                    <a:pt x="69" y="19"/>
                  </a:cubicBezTo>
                  <a:cubicBezTo>
                    <a:pt x="88" y="23"/>
                    <a:pt x="88" y="23"/>
                    <a:pt x="88" y="23"/>
                  </a:cubicBezTo>
                  <a:cubicBezTo>
                    <a:pt x="88" y="24"/>
                    <a:pt x="89" y="25"/>
                    <a:pt x="90" y="27"/>
                  </a:cubicBezTo>
                  <a:cubicBezTo>
                    <a:pt x="90" y="29"/>
                    <a:pt x="91" y="31"/>
                    <a:pt x="92" y="33"/>
                  </a:cubicBezTo>
                  <a:cubicBezTo>
                    <a:pt x="92" y="35"/>
                    <a:pt x="93" y="38"/>
                    <a:pt x="93" y="40"/>
                  </a:cubicBezTo>
                  <a:cubicBezTo>
                    <a:pt x="93" y="43"/>
                    <a:pt x="94" y="45"/>
                    <a:pt x="94" y="48"/>
                  </a:cubicBezTo>
                  <a:cubicBezTo>
                    <a:pt x="94" y="53"/>
                    <a:pt x="93" y="57"/>
                    <a:pt x="92" y="60"/>
                  </a:cubicBezTo>
                  <a:cubicBezTo>
                    <a:pt x="91" y="64"/>
                    <a:pt x="89" y="67"/>
                    <a:pt x="87" y="69"/>
                  </a:cubicBezTo>
                  <a:cubicBezTo>
                    <a:pt x="85" y="71"/>
                    <a:pt x="83" y="73"/>
                    <a:pt x="80" y="74"/>
                  </a:cubicBezTo>
                  <a:cubicBezTo>
                    <a:pt x="77" y="75"/>
                    <a:pt x="74" y="76"/>
                    <a:pt x="70"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5825">
                      <a:srgbClr val="FF0000"/>
                    </a:gs>
                    <a:gs pos="12621">
                      <a:srgbClr val="FF0000"/>
                    </a:gs>
                  </a:gsLst>
                  <a:lin ang="5400000" scaled="1"/>
                </a:gradFill>
                <a:effectLst/>
                <a:uLnTx/>
                <a:uFillTx/>
              </a:endParaRPr>
            </a:p>
          </p:txBody>
        </p:sp>
      </p:grpSp>
    </p:spTree>
    <p:extLst>
      <p:ext uri="{BB962C8B-B14F-4D97-AF65-F5344CB8AC3E}">
        <p14:creationId xmlns:p14="http://schemas.microsoft.com/office/powerpoint/2010/main" val="4115718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 presetClass="emph" presetSubtype="0" accel="100000" autoRev="1" fill="hold" nodeType="withEffect">
                                  <p:stCondLst>
                                    <p:cond delay="500"/>
                                  </p:stCondLst>
                                  <p:childTnLst>
                                    <p:animScale>
                                      <p:cBhvr>
                                        <p:cTn id="9" dur="500" fill="hold"/>
                                        <p:tgtEl>
                                          <p:spTgt spid="9"/>
                                        </p:tgtEl>
                                      </p:cBhvr>
                                      <p:by x="90000" y="90000"/>
                                    </p:animScale>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500"/>
                                  </p:stCondLst>
                                  <p:childTnLst>
                                    <p:animScale>
                                      <p:cBhvr>
                                        <p:cTn id="14" dur="500" fill="hold"/>
                                        <p:tgtEl>
                                          <p:spTgt spid="6"/>
                                        </p:tgtEl>
                                      </p:cBhvr>
                                      <p:by x="90000" y="90000"/>
                                    </p:animScale>
                                  </p:childTnLst>
                                </p:cTn>
                              </p:par>
                              <p:par>
                                <p:cTn id="15" presetID="10" presetClass="entr" presetSubtype="0" fill="hold"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 presetClass="emph" presetSubtype="0" accel="100000" autoRev="1" fill="hold" nodeType="withEffect">
                                  <p:stCondLst>
                                    <p:cond delay="500"/>
                                  </p:stCondLst>
                                  <p:childTnLst>
                                    <p:animScale>
                                      <p:cBhvr>
                                        <p:cTn id="19" dur="500" fill="hold"/>
                                        <p:tgtEl>
                                          <p:spTgt spid="15"/>
                                        </p:tgtEl>
                                      </p:cBhvr>
                                      <p:by x="90000" y="90000"/>
                                    </p:animScale>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 presetClass="emph" presetSubtype="0" accel="100000" autoRev="1" fill="hold" nodeType="withEffect">
                                  <p:stCondLst>
                                    <p:cond delay="500"/>
                                  </p:stCondLst>
                                  <p:childTnLst>
                                    <p:animScale>
                                      <p:cBhvr>
                                        <p:cTn id="24" dur="500" fill="hold"/>
                                        <p:tgtEl>
                                          <p:spTgt spid="12"/>
                                        </p:tgtEl>
                                      </p:cBhvr>
                                      <p:by x="90000" y="90000"/>
                                    </p:animScale>
                                  </p:childTnLst>
                                </p:cTn>
                              </p:par>
                              <p:par>
                                <p:cTn id="25" presetID="10" presetClass="entr" presetSubtype="0" fill="hold" grpId="0"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1.09778E-6 2.23332E-6 L -1.09778E-6 0.25011 " pathEditMode="relative" rAng="0" ptsTypes="AA">
                                      <p:cBhvr>
                                        <p:cTn id="29" dur="750" spd="-100000" fill="hold"/>
                                        <p:tgtEl>
                                          <p:spTgt spid="4"/>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fr-BE" dirty="0">
                <a:solidFill>
                  <a:schemeClr val="bg1"/>
                </a:solidFill>
              </a:rPr>
              <a:t>Cas pratique</a:t>
            </a:r>
          </a:p>
        </p:txBody>
      </p:sp>
      <p:sp>
        <p:nvSpPr>
          <p:cNvPr id="71" name="TextBox 70"/>
          <p:cNvSpPr txBox="1"/>
          <p:nvPr/>
        </p:nvSpPr>
        <p:spPr>
          <a:xfrm>
            <a:off x="1158875" y="2375810"/>
            <a:ext cx="7725328" cy="2860270"/>
          </a:xfrm>
          <a:prstGeom prst="rect">
            <a:avLst/>
          </a:prstGeom>
          <a:noFill/>
        </p:spPr>
        <p:txBody>
          <a:bodyPr wrap="square" lIns="182880" tIns="146304" rIns="182880" bIns="146304" rtlCol="0">
            <a:spAutoFit/>
          </a:bodyPr>
          <a:lstStyle/>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Plateforme de</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e-commerce</a:t>
            </a:r>
          </a:p>
          <a:p>
            <a:pPr marL="0" marR="0" lvl="0" indent="0" defTabSz="932563" eaLnBrk="1" fontAlgn="auto" latinLnBrk="0" hangingPunct="1">
              <a:lnSpc>
                <a:spcPts val="5000"/>
              </a:lnSpc>
              <a:spcBef>
                <a:spcPts val="0"/>
              </a:spcBef>
              <a:spcAft>
                <a:spcPts val="0"/>
              </a:spcAft>
              <a:buClrTx/>
              <a:buSzTx/>
              <a:buFontTx/>
              <a:buNone/>
              <a:tabLst/>
              <a:defRPr/>
            </a:pPr>
            <a:r>
              <a:rPr lang="fr-BE" sz="2400" kern="0" baseline="0" dirty="0">
                <a:solidFill>
                  <a:srgbClr val="FFFFFF"/>
                </a:solidFill>
                <a:latin typeface="Segoe UI Semilight"/>
                <a:cs typeface="Segoe UI Semilight" panose="020B0402040204020203" pitchFamily="34" charset="0"/>
              </a:rPr>
              <a:t>Use</a:t>
            </a:r>
            <a:r>
              <a:rPr lang="fr-BE" sz="2400" kern="0" dirty="0">
                <a:solidFill>
                  <a:srgbClr val="FFFFFF"/>
                </a:solidFill>
                <a:latin typeface="Segoe UI Semilight"/>
                <a:cs typeface="Segoe UI Semilight" panose="020B0402040204020203" pitchFamily="34" charset="0"/>
              </a:rPr>
              <a:t> story 1 : Afficher la liste des produits disponible </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a:t>
            </a:r>
            <a:r>
              <a:rPr lang="fr-BE" sz="2400" kern="0" dirty="0">
                <a:solidFill>
                  <a:srgbClr val="FFFFFF"/>
                </a:solidFill>
                <a:latin typeface="Segoe UI Semilight"/>
                <a:cs typeface="Segoe UI Semilight" panose="020B0402040204020203" pitchFamily="34" charset="0"/>
              </a:rPr>
              <a:t> 2 : Afficher les détails d’un produit</a:t>
            </a:r>
          </a:p>
          <a:p>
            <a:pPr marL="0" marR="0" lvl="0" indent="0" defTabSz="932563" eaLnBrk="1" fontAlgn="auto" latinLnBrk="0" hangingPunct="1">
              <a:lnSpc>
                <a:spcPts val="5000"/>
              </a:lnSpc>
              <a:spcBef>
                <a:spcPts val="0"/>
              </a:spcBef>
              <a:spcAft>
                <a:spcPts val="0"/>
              </a:spcAft>
              <a:buClrTx/>
              <a:buSzTx/>
              <a:buFontTx/>
              <a:buNone/>
              <a:tabLst/>
              <a:defRPr/>
            </a:pPr>
            <a:r>
              <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rPr>
              <a:t>Use story 3 : Envoyer des</a:t>
            </a:r>
            <a:r>
              <a:rPr kumimoji="0" lang="fr-BE" sz="2400" b="0" i="0" u="none" strike="noStrike" kern="0" cap="none" spc="0" normalizeH="0" noProof="0" dirty="0">
                <a:ln>
                  <a:noFill/>
                </a:ln>
                <a:solidFill>
                  <a:srgbClr val="FFFFFF"/>
                </a:solidFill>
                <a:effectLst/>
                <a:uLnTx/>
                <a:uFillTx/>
                <a:latin typeface="Segoe UI Semilight"/>
                <a:cs typeface="Segoe UI Semilight" panose="020B0402040204020203" pitchFamily="34" charset="0"/>
              </a:rPr>
              <a:t> emails avec un injecteur </a:t>
            </a:r>
            <a:r>
              <a:rPr kumimoji="0" lang="fr-BE" sz="2400" b="0" i="0" u="none" strike="noStrike" kern="0" cap="none" spc="0" normalizeH="0" noProof="0" dirty="0" err="1">
                <a:ln>
                  <a:noFill/>
                </a:ln>
                <a:solidFill>
                  <a:srgbClr val="FFFFFF"/>
                </a:solidFill>
                <a:effectLst/>
                <a:uLnTx/>
                <a:uFillTx/>
                <a:latin typeface="Segoe UI Semilight"/>
                <a:cs typeface="Segoe UI Semilight" panose="020B0402040204020203" pitchFamily="34" charset="0"/>
              </a:rPr>
              <a:t>IoC</a:t>
            </a:r>
            <a:endParaRPr kumimoji="0" lang="fr-BE" sz="2400" b="0" i="0" u="none" strike="noStrike" kern="0" cap="none" spc="0" normalizeH="0" baseline="0" noProof="0" dirty="0">
              <a:ln>
                <a:noFill/>
              </a:ln>
              <a:solidFill>
                <a:srgbClr val="FFFFFF"/>
              </a:solidFill>
              <a:effectLst/>
              <a:uLnTx/>
              <a:uFillTx/>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43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extBox 3"/>
          <p:cNvSpPr txBox="1"/>
          <p:nvPr/>
        </p:nvSpPr>
        <p:spPr>
          <a:xfrm>
            <a:off x="532897" y="1207142"/>
            <a:ext cx="4524924" cy="60324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B6C2"/>
                </a:solidFill>
                <a:effectLst/>
                <a:uLnTx/>
                <a:uFillTx/>
              </a:rPr>
              <a:t>Liste</a:t>
            </a:r>
            <a:r>
              <a:rPr kumimoji="0" lang="en-US" sz="2000" b="0" i="0" u="none" strike="noStrike" kern="0" cap="none" spc="0" normalizeH="0" baseline="0" noProof="0" dirty="0">
                <a:ln>
                  <a:noFill/>
                </a:ln>
                <a:solidFill>
                  <a:srgbClr val="00B6C2"/>
                </a:solidFill>
                <a:effectLst/>
                <a:uLnTx/>
                <a:uFillTx/>
              </a:rPr>
              <a:t> de </a:t>
            </a:r>
            <a:r>
              <a:rPr kumimoji="0" lang="en-US" sz="2000" b="0" i="0" u="none" strike="noStrike" kern="0" cap="none" spc="0" normalizeH="0" baseline="0" noProof="0" dirty="0" err="1">
                <a:ln>
                  <a:noFill/>
                </a:ln>
                <a:solidFill>
                  <a:srgbClr val="00B6C2"/>
                </a:solidFill>
                <a:effectLst/>
                <a:uLnTx/>
                <a:uFillTx/>
              </a:rPr>
              <a:t>produits</a:t>
            </a:r>
            <a:endParaRPr kumimoji="0" lang="en-US" sz="2000" b="0" i="0" u="none" strike="noStrike" kern="0" cap="none" spc="0" normalizeH="0" baseline="0" noProof="0" dirty="0">
              <a:ln>
                <a:noFill/>
              </a:ln>
              <a:solidFill>
                <a:srgbClr val="00B6C2"/>
              </a:solidFill>
              <a:effectLst/>
              <a:uLnTx/>
              <a:uFillTx/>
            </a:endParaRPr>
          </a:p>
        </p:txBody>
      </p:sp>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4000" dirty="0" err="1">
                <a:solidFill>
                  <a:srgbClr val="000000"/>
                </a:solidFill>
                <a:latin typeface="Segoe UI Semilight" panose="020B0402040204020203" pitchFamily="34" charset="0"/>
                <a:cs typeface="Segoe UI Semilight" panose="020B0402040204020203" pitchFamily="34" charset="0"/>
              </a:rPr>
              <a:t>Modèle</a:t>
            </a:r>
            <a:r>
              <a:rPr lang="en-US" sz="4000" dirty="0">
                <a:solidFill>
                  <a:srgbClr val="000000"/>
                </a:solidFill>
                <a:latin typeface="Segoe UI Semilight" panose="020B0402040204020203" pitchFamily="34" charset="0"/>
                <a:cs typeface="Segoe UI Semilight" panose="020B0402040204020203" pitchFamily="34" charset="0"/>
              </a:rPr>
              <a:t> de </a:t>
            </a:r>
            <a:r>
              <a:rPr lang="en-US" sz="4000" dirty="0" err="1">
                <a:solidFill>
                  <a:srgbClr val="000000"/>
                </a:solidFill>
                <a:latin typeface="Segoe UI Semilight" panose="020B0402040204020203" pitchFamily="34" charset="0"/>
                <a:cs typeface="Segoe UI Semilight" panose="020B0402040204020203" pitchFamily="34" charset="0"/>
              </a:rPr>
              <a:t>données</a:t>
            </a:r>
            <a:endParaRPr kumimoji="0" lang="en-US" sz="4000" b="0" i="0" u="none" strike="noStrike" kern="1200" cap="none" spc="-102" normalizeH="0" baseline="0" noProof="0" dirty="0">
              <a:ln w="3175">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30669441"/>
              </p:ext>
            </p:extLst>
          </p:nvPr>
        </p:nvGraphicFramePr>
        <p:xfrm>
          <a:off x="616374" y="1957493"/>
          <a:ext cx="11507892" cy="4495752"/>
        </p:xfrm>
        <a:graphic>
          <a:graphicData uri="http://schemas.openxmlformats.org/drawingml/2006/table">
            <a:tbl>
              <a:tblPr firstRow="1" bandRow="1">
                <a:tableStyleId>{5C22544A-7EE6-4342-B048-85BDC9FD1C3A}</a:tableStyleId>
              </a:tblPr>
              <a:tblGrid>
                <a:gridCol w="3835964">
                  <a:extLst>
                    <a:ext uri="{9D8B030D-6E8A-4147-A177-3AD203B41FA5}">
                      <a16:colId xmlns:a16="http://schemas.microsoft.com/office/drawing/2014/main" val="3600042686"/>
                    </a:ext>
                  </a:extLst>
                </a:gridCol>
                <a:gridCol w="3835964">
                  <a:extLst>
                    <a:ext uri="{9D8B030D-6E8A-4147-A177-3AD203B41FA5}">
                      <a16:colId xmlns:a16="http://schemas.microsoft.com/office/drawing/2014/main" val="3716210478"/>
                    </a:ext>
                  </a:extLst>
                </a:gridCol>
                <a:gridCol w="3835964">
                  <a:extLst>
                    <a:ext uri="{9D8B030D-6E8A-4147-A177-3AD203B41FA5}">
                      <a16:colId xmlns:a16="http://schemas.microsoft.com/office/drawing/2014/main" val="840372075"/>
                    </a:ext>
                  </a:extLst>
                </a:gridCol>
              </a:tblGrid>
              <a:tr h="568960">
                <a:tc>
                  <a:txBody>
                    <a:bodyPr/>
                    <a:lstStyle/>
                    <a:p>
                      <a:pPr algn="ctr"/>
                      <a:r>
                        <a:rPr lang="fr-BE" dirty="0"/>
                        <a:t>Nom</a:t>
                      </a:r>
                      <a:endParaRPr lang="en-GB" dirty="0"/>
                    </a:p>
                  </a:txBody>
                  <a:tcPr anchor="ctr"/>
                </a:tc>
                <a:tc>
                  <a:txBody>
                    <a:bodyPr/>
                    <a:lstStyle/>
                    <a:p>
                      <a:pPr algn="ctr"/>
                      <a:r>
                        <a:rPr lang="fr-BE" dirty="0"/>
                        <a:t>Type</a:t>
                      </a:r>
                      <a:endParaRPr lang="en-GB" dirty="0"/>
                    </a:p>
                  </a:txBody>
                  <a:tcPr anchor="ctr"/>
                </a:tc>
                <a:tc>
                  <a:txBody>
                    <a:bodyPr/>
                    <a:lstStyle/>
                    <a:p>
                      <a:pPr algn="ctr"/>
                      <a:r>
                        <a:rPr lang="fr-BE" dirty="0"/>
                        <a:t>Description</a:t>
                      </a:r>
                      <a:endParaRPr lang="en-GB" dirty="0"/>
                    </a:p>
                  </a:txBody>
                  <a:tcPr anchor="ctr"/>
                </a:tc>
                <a:extLst>
                  <a:ext uri="{0D108BD9-81ED-4DB2-BD59-A6C34878D82A}">
                    <a16:rowId xmlns:a16="http://schemas.microsoft.com/office/drawing/2014/main" val="1699950447"/>
                  </a:ext>
                </a:extLst>
              </a:tr>
              <a:tr h="490849">
                <a:tc>
                  <a:txBody>
                    <a:bodyPr/>
                    <a:lstStyle/>
                    <a:p>
                      <a:r>
                        <a:rPr lang="fr-BE" dirty="0"/>
                        <a:t>Id</a:t>
                      </a:r>
                      <a:endParaRPr lang="en-GB" dirty="0"/>
                    </a:p>
                  </a:txBody>
                  <a:tcPr anchor="ctr"/>
                </a:tc>
                <a:tc>
                  <a:txBody>
                    <a:bodyPr/>
                    <a:lstStyle/>
                    <a:p>
                      <a:r>
                        <a:rPr lang="fr-BE" dirty="0" err="1"/>
                        <a:t>Number</a:t>
                      </a:r>
                      <a:endParaRPr lang="en-GB" dirty="0"/>
                    </a:p>
                  </a:txBody>
                  <a:tcPr anchor="ctr"/>
                </a:tc>
                <a:tc>
                  <a:txBody>
                    <a:bodyPr/>
                    <a:lstStyle/>
                    <a:p>
                      <a:r>
                        <a:rPr lang="fr-BE" dirty="0"/>
                        <a:t>Clé primaire</a:t>
                      </a:r>
                      <a:endParaRPr lang="en-GB" dirty="0"/>
                    </a:p>
                  </a:txBody>
                  <a:tcPr anchor="ctr"/>
                </a:tc>
                <a:extLst>
                  <a:ext uri="{0D108BD9-81ED-4DB2-BD59-A6C34878D82A}">
                    <a16:rowId xmlns:a16="http://schemas.microsoft.com/office/drawing/2014/main" val="365514254"/>
                  </a:ext>
                </a:extLst>
              </a:tr>
              <a:tr h="490849">
                <a:tc>
                  <a:txBody>
                    <a:bodyPr/>
                    <a:lstStyle/>
                    <a:p>
                      <a:r>
                        <a:rPr lang="fr-BE" dirty="0"/>
                        <a:t>Name</a:t>
                      </a:r>
                      <a:endParaRPr lang="en-GB" dirty="0"/>
                    </a:p>
                  </a:txBody>
                  <a:tcPr anchor="ctr"/>
                </a:tc>
                <a:tc>
                  <a:txBody>
                    <a:bodyPr/>
                    <a:lstStyle/>
                    <a:p>
                      <a:r>
                        <a:rPr lang="fr-BE" dirty="0" err="1"/>
                        <a:t>Text</a:t>
                      </a:r>
                      <a:endParaRPr lang="en-GB" dirty="0"/>
                    </a:p>
                  </a:txBody>
                  <a:tcPr anchor="ctr"/>
                </a:tc>
                <a:tc>
                  <a:txBody>
                    <a:bodyPr/>
                    <a:lstStyle/>
                    <a:p>
                      <a:r>
                        <a:rPr lang="fr-BE" dirty="0"/>
                        <a:t>Nom</a:t>
                      </a:r>
                      <a:r>
                        <a:rPr lang="fr-BE" baseline="0" dirty="0"/>
                        <a:t> du produit</a:t>
                      </a:r>
                      <a:endParaRPr lang="en-GB" dirty="0"/>
                    </a:p>
                  </a:txBody>
                  <a:tcPr anchor="ctr"/>
                </a:tc>
                <a:extLst>
                  <a:ext uri="{0D108BD9-81ED-4DB2-BD59-A6C34878D82A}">
                    <a16:rowId xmlns:a16="http://schemas.microsoft.com/office/drawing/2014/main" val="198758627"/>
                  </a:ext>
                </a:extLst>
              </a:tr>
              <a:tr h="490849">
                <a:tc>
                  <a:txBody>
                    <a:bodyPr/>
                    <a:lstStyle/>
                    <a:p>
                      <a:r>
                        <a:rPr lang="fr-BE" dirty="0"/>
                        <a:t>Brand</a:t>
                      </a:r>
                      <a:endParaRPr lang="en-GB" dirty="0"/>
                    </a:p>
                  </a:txBody>
                  <a:tcPr anchor="ctr"/>
                </a:tc>
                <a:tc>
                  <a:txBody>
                    <a:bodyPr/>
                    <a:lstStyle/>
                    <a:p>
                      <a:r>
                        <a:rPr lang="fr-BE" dirty="0" err="1"/>
                        <a:t>Text</a:t>
                      </a:r>
                      <a:endParaRPr lang="en-GB" dirty="0"/>
                    </a:p>
                  </a:txBody>
                  <a:tcPr anchor="ctr"/>
                </a:tc>
                <a:tc>
                  <a:txBody>
                    <a:bodyPr/>
                    <a:lstStyle/>
                    <a:p>
                      <a:r>
                        <a:rPr lang="fr-BE" dirty="0"/>
                        <a:t>Marque du produit</a:t>
                      </a:r>
                      <a:endParaRPr lang="en-GB" dirty="0"/>
                    </a:p>
                  </a:txBody>
                  <a:tcPr anchor="ctr"/>
                </a:tc>
                <a:extLst>
                  <a:ext uri="{0D108BD9-81ED-4DB2-BD59-A6C34878D82A}">
                    <a16:rowId xmlns:a16="http://schemas.microsoft.com/office/drawing/2014/main" val="3772286504"/>
                  </a:ext>
                </a:extLst>
              </a:tr>
              <a:tr h="490849">
                <a:tc>
                  <a:txBody>
                    <a:bodyPr/>
                    <a:lstStyle/>
                    <a:p>
                      <a:r>
                        <a:rPr lang="fr-BE" dirty="0"/>
                        <a:t>Stock</a:t>
                      </a:r>
                      <a:endParaRPr lang="en-GB" dirty="0"/>
                    </a:p>
                  </a:txBody>
                  <a:tcPr anchor="ctr"/>
                </a:tc>
                <a:tc>
                  <a:txBody>
                    <a:bodyPr/>
                    <a:lstStyle/>
                    <a:p>
                      <a:r>
                        <a:rPr lang="fr-BE" dirty="0" err="1"/>
                        <a:t>Number</a:t>
                      </a:r>
                      <a:endParaRPr lang="en-GB" dirty="0"/>
                    </a:p>
                  </a:txBody>
                  <a:tcPr anchor="ctr"/>
                </a:tc>
                <a:tc>
                  <a:txBody>
                    <a:bodyPr/>
                    <a:lstStyle/>
                    <a:p>
                      <a:r>
                        <a:rPr lang="fr-BE" dirty="0"/>
                        <a:t>Stock du produit</a:t>
                      </a:r>
                      <a:endParaRPr lang="en-GB" dirty="0"/>
                    </a:p>
                  </a:txBody>
                  <a:tcPr anchor="ctr"/>
                </a:tc>
                <a:extLst>
                  <a:ext uri="{0D108BD9-81ED-4DB2-BD59-A6C34878D82A}">
                    <a16:rowId xmlns:a16="http://schemas.microsoft.com/office/drawing/2014/main" val="3772036709"/>
                  </a:ext>
                </a:extLst>
              </a:tr>
              <a:tr h="490849">
                <a:tc>
                  <a:txBody>
                    <a:bodyPr/>
                    <a:lstStyle/>
                    <a:p>
                      <a:r>
                        <a:rPr lang="fr-BE" dirty="0"/>
                        <a:t>Description</a:t>
                      </a:r>
                      <a:endParaRPr lang="en-GB" dirty="0"/>
                    </a:p>
                  </a:txBody>
                  <a:tcPr anchor="ctr"/>
                </a:tc>
                <a:tc>
                  <a:txBody>
                    <a:bodyPr/>
                    <a:lstStyle/>
                    <a:p>
                      <a:r>
                        <a:rPr lang="fr-BE" dirty="0" err="1"/>
                        <a:t>Text</a:t>
                      </a:r>
                      <a:endParaRPr lang="en-GB" dirty="0"/>
                    </a:p>
                  </a:txBody>
                  <a:tcPr anchor="ctr"/>
                </a:tc>
                <a:tc>
                  <a:txBody>
                    <a:bodyPr/>
                    <a:lstStyle/>
                    <a:p>
                      <a:r>
                        <a:rPr lang="fr-BE" dirty="0"/>
                        <a:t>Description du produit</a:t>
                      </a:r>
                      <a:endParaRPr lang="en-GB" dirty="0"/>
                    </a:p>
                  </a:txBody>
                  <a:tcPr anchor="ctr"/>
                </a:tc>
                <a:extLst>
                  <a:ext uri="{0D108BD9-81ED-4DB2-BD59-A6C34878D82A}">
                    <a16:rowId xmlns:a16="http://schemas.microsoft.com/office/drawing/2014/main" val="2818193989"/>
                  </a:ext>
                </a:extLst>
              </a:tr>
              <a:tr h="490849">
                <a:tc>
                  <a:txBody>
                    <a:bodyPr/>
                    <a:lstStyle/>
                    <a:p>
                      <a:r>
                        <a:rPr lang="fr-BE" dirty="0"/>
                        <a:t>Price</a:t>
                      </a:r>
                      <a:endParaRPr lang="en-GB" dirty="0"/>
                    </a:p>
                  </a:txBody>
                  <a:tcPr anchor="ctr"/>
                </a:tc>
                <a:tc>
                  <a:txBody>
                    <a:bodyPr/>
                    <a:lstStyle/>
                    <a:p>
                      <a:r>
                        <a:rPr lang="fr-BE" dirty="0" err="1"/>
                        <a:t>Decimal</a:t>
                      </a:r>
                      <a:endParaRPr lang="en-GB" dirty="0"/>
                    </a:p>
                  </a:txBody>
                  <a:tcPr anchor="ctr"/>
                </a:tc>
                <a:tc>
                  <a:txBody>
                    <a:bodyPr/>
                    <a:lstStyle/>
                    <a:p>
                      <a:r>
                        <a:rPr lang="fr-BE" dirty="0"/>
                        <a:t>Prix</a:t>
                      </a:r>
                      <a:r>
                        <a:rPr lang="fr-BE" baseline="0" dirty="0"/>
                        <a:t> du produit</a:t>
                      </a:r>
                      <a:endParaRPr lang="en-GB" dirty="0"/>
                    </a:p>
                  </a:txBody>
                  <a:tcPr anchor="ctr"/>
                </a:tc>
                <a:extLst>
                  <a:ext uri="{0D108BD9-81ED-4DB2-BD59-A6C34878D82A}">
                    <a16:rowId xmlns:a16="http://schemas.microsoft.com/office/drawing/2014/main" val="160671019"/>
                  </a:ext>
                </a:extLst>
              </a:tr>
              <a:tr h="490849">
                <a:tc>
                  <a:txBody>
                    <a:bodyPr/>
                    <a:lstStyle/>
                    <a:p>
                      <a:r>
                        <a:rPr lang="fr-BE" dirty="0" err="1"/>
                        <a:t>BrandLogo</a:t>
                      </a:r>
                      <a:endParaRPr lang="en-GB" dirty="0"/>
                    </a:p>
                  </a:txBody>
                  <a:tcPr anchor="ctr"/>
                </a:tc>
                <a:tc>
                  <a:txBody>
                    <a:bodyPr/>
                    <a:lstStyle/>
                    <a:p>
                      <a:r>
                        <a:rPr lang="fr-BE" dirty="0" err="1"/>
                        <a:t>Text</a:t>
                      </a:r>
                      <a:endParaRPr lang="en-GB" dirty="0"/>
                    </a:p>
                  </a:txBody>
                  <a:tcPr anchor="ctr"/>
                </a:tc>
                <a:tc>
                  <a:txBody>
                    <a:bodyPr/>
                    <a:lstStyle/>
                    <a:p>
                      <a:r>
                        <a:rPr lang="fr-BE" dirty="0"/>
                        <a:t>Url</a:t>
                      </a:r>
                      <a:r>
                        <a:rPr lang="fr-BE" baseline="0" dirty="0"/>
                        <a:t> du l</a:t>
                      </a:r>
                      <a:r>
                        <a:rPr lang="fr-BE" dirty="0"/>
                        <a:t>ogo de</a:t>
                      </a:r>
                      <a:r>
                        <a:rPr lang="fr-BE" baseline="0" dirty="0"/>
                        <a:t> la marque</a:t>
                      </a:r>
                      <a:endParaRPr lang="en-GB" dirty="0"/>
                    </a:p>
                  </a:txBody>
                  <a:tcPr anchor="ctr"/>
                </a:tc>
                <a:extLst>
                  <a:ext uri="{0D108BD9-81ED-4DB2-BD59-A6C34878D82A}">
                    <a16:rowId xmlns:a16="http://schemas.microsoft.com/office/drawing/2014/main" val="705271571"/>
                  </a:ext>
                </a:extLst>
              </a:tr>
              <a:tr h="490849">
                <a:tc>
                  <a:txBody>
                    <a:bodyPr/>
                    <a:lstStyle/>
                    <a:p>
                      <a:r>
                        <a:rPr lang="fr-BE" dirty="0"/>
                        <a:t>Picture</a:t>
                      </a:r>
                      <a:endParaRPr lang="en-GB" dirty="0"/>
                    </a:p>
                  </a:txBody>
                  <a:tcPr anchor="ctr"/>
                </a:tc>
                <a:tc>
                  <a:txBody>
                    <a:bodyPr/>
                    <a:lstStyle/>
                    <a:p>
                      <a:r>
                        <a:rPr lang="fr-BE" dirty="0" err="1"/>
                        <a:t>Text</a:t>
                      </a:r>
                      <a:endParaRPr lang="en-GB" dirty="0"/>
                    </a:p>
                  </a:txBody>
                  <a:tcPr anchor="ctr"/>
                </a:tc>
                <a:tc>
                  <a:txBody>
                    <a:bodyPr/>
                    <a:lstStyle/>
                    <a:p>
                      <a:r>
                        <a:rPr lang="fr-BE" dirty="0"/>
                        <a:t>Url de la photo du produit</a:t>
                      </a:r>
                      <a:endParaRPr lang="en-GB" dirty="0"/>
                    </a:p>
                  </a:txBody>
                  <a:tcPr anchor="ctr"/>
                </a:tc>
                <a:extLst>
                  <a:ext uri="{0D108BD9-81ED-4DB2-BD59-A6C34878D82A}">
                    <a16:rowId xmlns:a16="http://schemas.microsoft.com/office/drawing/2014/main" val="1218832579"/>
                  </a:ext>
                </a:extLst>
              </a:tr>
            </a:tbl>
          </a:graphicData>
        </a:graphic>
      </p:graphicFrame>
    </p:spTree>
    <p:extLst>
      <p:ext uri="{BB962C8B-B14F-4D97-AF65-F5344CB8AC3E}">
        <p14:creationId xmlns:p14="http://schemas.microsoft.com/office/powerpoint/2010/main" val="409092419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Schéma ASP MVC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6146" name="Picture 2" descr="https://i.stack.imgur.com/Beh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762" y="1386628"/>
            <a:ext cx="476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3806612" y="1896533"/>
            <a:ext cx="1408855" cy="392854"/>
          </a:xfrm>
          <a:prstGeom prst="roundRect">
            <a:avLst/>
          </a:prstGeom>
          <a:solidFill>
            <a:srgbClr val="1C32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BE" sz="1400" dirty="0">
                <a:gradFill>
                  <a:gsLst>
                    <a:gs pos="0">
                      <a:srgbClr val="FFFFFF"/>
                    </a:gs>
                    <a:gs pos="100000">
                      <a:srgbClr val="FFFFFF"/>
                    </a:gs>
                  </a:gsLst>
                  <a:lin ang="5400000" scaled="0"/>
                </a:gradFill>
                <a:ea typeface="Segoe UI" pitchFamily="34" charset="0"/>
                <a:cs typeface="Segoe UI" pitchFamily="34" charset="0"/>
              </a:rPr>
              <a:t>SQL / EF</a:t>
            </a: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22412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6216365"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lang="fr-BE" sz="4800" kern="0" spc="-102" dirty="0">
                <a:ln w="3175">
                  <a:noFill/>
                </a:ln>
                <a:gradFill>
                  <a:gsLst>
                    <a:gs pos="96460">
                      <a:srgbClr val="323232"/>
                    </a:gs>
                    <a:gs pos="0">
                      <a:srgbClr val="323232"/>
                    </a:gs>
                  </a:gsLst>
                  <a:lin ang="5400000" scaled="0"/>
                </a:gradFill>
                <a:latin typeface="Segoe UI Semilight" panose="020B0402040204020203" pitchFamily="34" charset="0"/>
                <a:cs typeface="Segoe UI Semilight" panose="020B0402040204020203" pitchFamily="34" charset="0"/>
              </a:rPr>
              <a:t>Héberger son résultat</a:t>
            </a:r>
            <a:endParaRPr kumimoji="0" lang="fr-BE" sz="4800" b="0" i="0" u="none" strike="noStrike" kern="0" cap="none" spc="-102" normalizeH="0" baseline="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13457" y="2496403"/>
            <a:ext cx="2194560" cy="2458401"/>
            <a:chOff x="1846069" y="2496403"/>
            <a:chExt cx="2194560" cy="2458401"/>
          </a:xfrm>
        </p:grpSpPr>
        <p:sp>
          <p:nvSpPr>
            <p:cNvPr id="3" name="Oval 2"/>
            <p:cNvSpPr/>
            <p:nvPr/>
          </p:nvSpPr>
          <p:spPr bwMode="auto">
            <a:xfrm>
              <a:off x="2107654"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engage"/>
            <p:cNvSpPr/>
            <p:nvPr/>
          </p:nvSpPr>
          <p:spPr bwMode="auto">
            <a:xfrm>
              <a:off x="184606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 </a:t>
              </a:r>
              <a:r>
                <a:rPr lang="en-US" sz="2000" kern="0" spc="50" dirty="0">
                  <a:gradFill>
                    <a:gsLst>
                      <a:gs pos="51327">
                        <a:srgbClr val="323232"/>
                      </a:gs>
                      <a:gs pos="100000">
                        <a:srgbClr val="323232"/>
                      </a:gs>
                    </a:gsLst>
                    <a:lin ang="5400000" scaled="1"/>
                  </a:gradFill>
                  <a:cs typeface="Segoe UI" panose="020B0502040204020203" pitchFamily="34" charset="0"/>
                </a:rPr>
                <a:t>Express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0" name="Picture 2" descr="https://www.msdigest.net/wp-content/uploads/2011/01/image1.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9559" r="100000"/>
                      </a14:imgEffect>
                    </a14:imgLayer>
                  </a14:imgProps>
                </a:ext>
                <a:ext uri="{28A0092B-C50C-407E-A947-70E740481C1C}">
                  <a14:useLocalDpi xmlns:a14="http://schemas.microsoft.com/office/drawing/2010/main" val="0"/>
                </a:ext>
              </a:extLst>
            </a:blip>
            <a:srcRect/>
            <a:stretch>
              <a:fillRect/>
            </a:stretch>
          </p:blipFill>
          <p:spPr bwMode="auto">
            <a:xfrm>
              <a:off x="2384626" y="2937215"/>
              <a:ext cx="1106802" cy="7894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91666" y="2496403"/>
            <a:ext cx="2194560" cy="2458401"/>
            <a:chOff x="4028157" y="2496403"/>
            <a:chExt cx="2194560" cy="2458401"/>
          </a:xfrm>
        </p:grpSpPr>
        <p:sp>
          <p:nvSpPr>
            <p:cNvPr id="44" name="Oval 43"/>
            <p:cNvSpPr/>
            <p:nvPr/>
          </p:nvSpPr>
          <p:spPr bwMode="auto">
            <a:xfrm>
              <a:off x="429667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empower"/>
            <p:cNvSpPr/>
            <p:nvPr/>
          </p:nvSpPr>
          <p:spPr bwMode="auto">
            <a:xfrm>
              <a:off x="4028157"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IIS</a:t>
              </a:r>
            </a:p>
          </p:txBody>
        </p:sp>
        <p:pic>
          <p:nvPicPr>
            <p:cNvPr id="7172" name="Picture 4" descr="http://www.thekeyboardtickler.com/files/2012/10/iis-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707" y="3108345"/>
              <a:ext cx="761459" cy="446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169875" y="2496403"/>
            <a:ext cx="2194560" cy="2458401"/>
            <a:chOff x="6210245" y="2496403"/>
            <a:chExt cx="2194560" cy="2458401"/>
          </a:xfrm>
        </p:grpSpPr>
        <p:sp>
          <p:nvSpPr>
            <p:cNvPr id="45" name="Oval 44"/>
            <p:cNvSpPr/>
            <p:nvPr/>
          </p:nvSpPr>
          <p:spPr bwMode="auto">
            <a:xfrm>
              <a:off x="6485690"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optimize"/>
            <p:cNvSpPr/>
            <p:nvPr/>
          </p:nvSpPr>
          <p:spPr bwMode="auto">
            <a:xfrm>
              <a:off x="6210245"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Mono</a:t>
              </a:r>
            </a:p>
          </p:txBody>
        </p:sp>
        <p:pic>
          <p:nvPicPr>
            <p:cNvPr id="7174" name="Picture 6" descr="http://i1-news.softpedia-static.com/images/news2/Mono-3-0-Is-Out-Download-Now-2.pn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667" r="99167">
                          <a14:foregroundMark x1="29167" y1="81453" x2="29167" y2="81453"/>
                          <a14:foregroundMark x1="41833" y1="82600" x2="41833" y2="82600"/>
                          <a14:foregroundMark x1="55667" y1="81644" x2="55667" y2="81644"/>
                          <a14:foregroundMark x1="67167" y1="81644" x2="67167" y2="81644"/>
                          <a14:foregroundMark x1="78500" y1="76099" x2="78500" y2="76099"/>
                          <a14:foregroundMark x1="77000" y1="76291" x2="77000" y2="76291"/>
                        </a14:backgroundRemoval>
                      </a14:imgEffect>
                    </a14:imgLayer>
                  </a14:imgProps>
                </a:ext>
                <a:ext uri="{28A0092B-C50C-407E-A947-70E740481C1C}">
                  <a14:useLocalDpi xmlns:a14="http://schemas.microsoft.com/office/drawing/2010/main" val="0"/>
                </a:ext>
              </a:extLst>
            </a:blip>
            <a:srcRect/>
            <a:stretch>
              <a:fillRect/>
            </a:stretch>
          </p:blipFill>
          <p:spPr bwMode="auto">
            <a:xfrm>
              <a:off x="6770102" y="2853129"/>
              <a:ext cx="1126972" cy="982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548084" y="2496403"/>
            <a:ext cx="2194560" cy="2458401"/>
            <a:chOff x="8392333" y="2496403"/>
            <a:chExt cx="2194560" cy="2458401"/>
          </a:xfrm>
        </p:grpSpPr>
        <p:sp>
          <p:nvSpPr>
            <p:cNvPr id="46" name="Oval 45"/>
            <p:cNvSpPr/>
            <p:nvPr/>
          </p:nvSpPr>
          <p:spPr bwMode="auto">
            <a:xfrm>
              <a:off x="8658082"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transform"/>
            <p:cNvSpPr/>
            <p:nvPr/>
          </p:nvSpPr>
          <p:spPr bwMode="auto">
            <a:xfrm>
              <a:off x="8392333"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err="1">
                  <a:ln>
                    <a:noFill/>
                  </a:ln>
                  <a:gradFill>
                    <a:gsLst>
                      <a:gs pos="51327">
                        <a:srgbClr val="323232"/>
                      </a:gs>
                      <a:gs pos="100000">
                        <a:srgbClr val="323232"/>
                      </a:gs>
                    </a:gsLst>
                    <a:lin ang="5400000" scaled="1"/>
                  </a:gradFill>
                  <a:effectLst/>
                  <a:uLnTx/>
                  <a:uFillTx/>
                  <a:cs typeface="Segoe UI" panose="020B0502040204020203" pitchFamily="34" charset="0"/>
                </a:rPr>
                <a:t>WinDocks</a:t>
              </a:r>
              <a:endPar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endParaRPr>
            </a:p>
          </p:txBody>
        </p:sp>
        <p:pic>
          <p:nvPicPr>
            <p:cNvPr id="7176" name="Picture 8" descr="https://www.windocks.com/img/logo-sol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2882" y="2937215"/>
              <a:ext cx="813220" cy="864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9926295" y="2496403"/>
            <a:ext cx="2194560" cy="2458401"/>
            <a:chOff x="10474929" y="2496403"/>
            <a:chExt cx="2194560" cy="2458401"/>
          </a:xfrm>
        </p:grpSpPr>
        <p:sp>
          <p:nvSpPr>
            <p:cNvPr id="48" name="Oval 47"/>
            <p:cNvSpPr/>
            <p:nvPr/>
          </p:nvSpPr>
          <p:spPr bwMode="auto">
            <a:xfrm>
              <a:off x="10740678" y="2496403"/>
              <a:ext cx="1695797" cy="169579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transform"/>
            <p:cNvSpPr/>
            <p:nvPr/>
          </p:nvSpPr>
          <p:spPr bwMode="auto">
            <a:xfrm>
              <a:off x="10474929" y="4366951"/>
              <a:ext cx="2194560" cy="5878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5000"/>
                </a:lnSpc>
                <a:spcBef>
                  <a:spcPct val="0"/>
                </a:spcBef>
                <a:spcAft>
                  <a:spcPct val="0"/>
                </a:spcAft>
                <a:buClrTx/>
                <a:buSzTx/>
                <a:buFontTx/>
                <a:buNone/>
                <a:tabLst/>
                <a:defRPr/>
              </a:pPr>
              <a:r>
                <a:rPr kumimoji="0" lang="en-US" sz="2000" b="0" i="0" u="none" strike="noStrike" kern="0" cap="none" spc="50" normalizeH="0" baseline="0" noProof="0" dirty="0">
                  <a:ln>
                    <a:noFill/>
                  </a:ln>
                  <a:gradFill>
                    <a:gsLst>
                      <a:gs pos="51327">
                        <a:srgbClr val="323232"/>
                      </a:gs>
                      <a:gs pos="100000">
                        <a:srgbClr val="323232"/>
                      </a:gs>
                    </a:gsLst>
                    <a:lin ang="5400000" scaled="1"/>
                  </a:gradFill>
                  <a:effectLst/>
                  <a:uLnTx/>
                  <a:uFillTx/>
                  <a:cs typeface="Segoe UI" panose="020B0502040204020203" pitchFamily="34" charset="0"/>
                </a:rPr>
                <a:t>Docker</a:t>
              </a:r>
            </a:p>
          </p:txBody>
        </p:sp>
      </p:grpSp>
      <p:pic>
        <p:nvPicPr>
          <p:cNvPr id="7178" name="Picture 10" descr="https://www.ibm.com/blogs/bluemix/wp-content/uploads/2015/04/docker-100275159-orig-300x264.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17000" y1="82576" x2="17000" y2="82576"/>
                        <a14:foregroundMark x1="26000" y1="78030" x2="26000" y2="78030"/>
                        <a14:foregroundMark x1="47333" y1="77652" x2="47333" y2="77652"/>
                        <a14:foregroundMark x1="56333" y1="84470" x2="56333" y2="84470"/>
                        <a14:foregroundMark x1="70333" y1="89773" x2="70333" y2="89773"/>
                        <a14:foregroundMark x1="85667" y1="84470" x2="85667" y2="84470"/>
                      </a14:backgroundRemoval>
                    </a14:imgEffect>
                  </a14:imgLayer>
                </a14:imgProps>
              </a:ext>
              <a:ext uri="{28A0092B-C50C-407E-A947-70E740481C1C}">
                <a14:useLocalDpi xmlns:a14="http://schemas.microsoft.com/office/drawing/2010/main" val="0"/>
              </a:ext>
            </a:extLst>
          </a:blip>
          <a:srcRect/>
          <a:stretch>
            <a:fillRect/>
          </a:stretch>
        </p:blipFill>
        <p:spPr bwMode="auto">
          <a:xfrm>
            <a:off x="10597571" y="2892092"/>
            <a:ext cx="978062" cy="86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6746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23965" y="2944784"/>
            <a:ext cx="9785435" cy="1043365"/>
            <a:chOff x="1057360" y="2332519"/>
            <a:chExt cx="7837580" cy="1075467"/>
          </a:xfrm>
        </p:grpSpPr>
        <p:sp>
          <p:nvSpPr>
            <p:cNvPr id="97" name="TextBox 96"/>
            <p:cNvSpPr txBox="1"/>
            <p:nvPr/>
          </p:nvSpPr>
          <p:spPr>
            <a:xfrm>
              <a:off x="1057360" y="2332520"/>
              <a:ext cx="3260189" cy="1075466"/>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00" normalizeH="0" baseline="0" noProof="0" dirty="0">
                  <a:ln>
                    <a:noFill/>
                  </a:ln>
                  <a:solidFill>
                    <a:srgbClr val="00B6C2"/>
                  </a:solidFill>
                  <a:effectLst/>
                  <a:uLnTx/>
                  <a:uFillTx/>
                </a:rPr>
                <a:t>Pattern</a:t>
              </a:r>
            </a:p>
          </p:txBody>
        </p:sp>
        <p:sp>
          <p:nvSpPr>
            <p:cNvPr id="9" name="TextBox 8"/>
            <p:cNvSpPr txBox="1"/>
            <p:nvPr/>
          </p:nvSpPr>
          <p:spPr>
            <a:xfrm>
              <a:off x="4317549" y="2332519"/>
              <a:ext cx="4577391" cy="10754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5400" b="0" i="0" u="none" strike="noStrike" kern="0" cap="none" spc="-150" normalizeH="0" baseline="0" noProof="0" dirty="0">
                  <a:ln>
                    <a:noFill/>
                  </a:ln>
                  <a:solidFill>
                    <a:srgbClr val="EB3C00"/>
                  </a:solidFill>
                  <a:effectLst/>
                  <a:uLnTx/>
                  <a:uFillTx/>
                </a:rPr>
                <a:t>M.V.C.</a:t>
              </a:r>
            </a:p>
          </p:txBody>
        </p:sp>
      </p:grpSp>
    </p:spTree>
    <p:extLst>
      <p:ext uri="{BB962C8B-B14F-4D97-AF65-F5344CB8AC3E}">
        <p14:creationId xmlns:p14="http://schemas.microsoft.com/office/powerpoint/2010/main" val="4009996899"/>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532897" y="473552"/>
            <a:ext cx="988480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Structure du projet</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6752272" y="473552"/>
            <a:ext cx="4133850" cy="6267450"/>
          </a:xfrm>
          <a:prstGeom prst="rect">
            <a:avLst/>
          </a:prstGeom>
        </p:spPr>
      </p:pic>
    </p:spTree>
    <p:extLst>
      <p:ext uri="{BB962C8B-B14F-4D97-AF65-F5344CB8AC3E}">
        <p14:creationId xmlns:p14="http://schemas.microsoft.com/office/powerpoint/2010/main" val="5241245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9387840" y="554832"/>
            <a:ext cx="2845114" cy="1195717"/>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fr-BE" sz="4000" dirty="0">
                <a:solidFill>
                  <a:srgbClr val="000000"/>
                </a:solidFill>
                <a:latin typeface="Segoe UI Semilight" panose="020B0402040204020203" pitchFamily="34" charset="0"/>
                <a:cs typeface="Segoe UI Semilight" panose="020B0402040204020203" pitchFamily="34" charset="0"/>
              </a:rPr>
              <a:t>Routage </a:t>
            </a:r>
            <a:endParaRPr kumimoji="0" lang="fr-BE" sz="4000" b="0" i="0" u="none" strike="noStrike" kern="1200" cap="none" spc="-102" normalizeH="0" baseline="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a:blip r:embed="rId3"/>
          <a:stretch>
            <a:fillRect/>
          </a:stretch>
        </p:blipFill>
        <p:spPr>
          <a:xfrm>
            <a:off x="101204" y="87471"/>
            <a:ext cx="8859916" cy="6788353"/>
          </a:xfrm>
          <a:prstGeom prst="rect">
            <a:avLst/>
          </a:prstGeom>
        </p:spPr>
      </p:pic>
    </p:spTree>
    <p:extLst>
      <p:ext uri="{BB962C8B-B14F-4D97-AF65-F5344CB8AC3E}">
        <p14:creationId xmlns:p14="http://schemas.microsoft.com/office/powerpoint/2010/main" val="169064171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4828253" cy="917575"/>
          </a:xfrm>
        </p:spPr>
        <p:txBody>
          <a:bodyPr/>
          <a:lstStyle/>
          <a:p>
            <a:r>
              <a:rPr lang="en-US" dirty="0">
                <a:solidFill>
                  <a:schemeClr val="bg1"/>
                </a:solidFill>
              </a:rPr>
              <a:t>Do it yourself</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en-US" sz="2400" kern="0" dirty="0">
                <a:solidFill>
                  <a:srgbClr val="FFFFFF"/>
                </a:solidFill>
                <a:latin typeface="Segoe UI Semilight"/>
                <a:cs typeface="Segoe UI Semilight" panose="020B0402040204020203" pitchFamily="34" charset="0"/>
              </a:rPr>
              <a:t>Code </a:t>
            </a:r>
            <a:r>
              <a:rPr lang="en-US" sz="2400" kern="0" dirty="0" err="1">
                <a:solidFill>
                  <a:srgbClr val="FFFFFF"/>
                </a:solidFill>
                <a:latin typeface="Segoe UI Semilight"/>
                <a:cs typeface="Segoe UI Semilight" panose="020B0402040204020203" pitchFamily="34" charset="0"/>
              </a:rPr>
              <a:t>disponible</a:t>
            </a:r>
            <a:r>
              <a:rPr lang="en-US" sz="2400" kern="0" dirty="0">
                <a:solidFill>
                  <a:srgbClr val="FFFFFF"/>
                </a:solidFill>
                <a:latin typeface="Segoe UI Semilight"/>
                <a:cs typeface="Segoe UI Semilight" panose="020B0402040204020203" pitchFamily="34" charset="0"/>
              </a:rPr>
              <a:t> sur GitHub : </a:t>
            </a:r>
            <a:r>
              <a:rPr lang="en-US" sz="2400" kern="0" dirty="0">
                <a:solidFill>
                  <a:srgbClr val="FFFFFF"/>
                </a:solidFill>
                <a:latin typeface="Segoe UI Semilight"/>
                <a:cs typeface="Segoe UI Semilight" panose="020B0402040204020203" pitchFamily="34" charset="0"/>
                <a:hlinkClick r:id="rId3"/>
              </a:rPr>
              <a:t>https://github.com/aclerbois/condorcet.eshop</a:t>
            </a:r>
            <a:endParaRPr lang="en-US" sz="2400" kern="0" dirty="0">
              <a:solidFill>
                <a:srgbClr val="FFFFFF"/>
              </a:solidFill>
              <a:latin typeface="Segoe UI Semilight"/>
              <a:cs typeface="Segoe UI Semilight" panose="020B0402040204020203" pitchFamily="34" charset="0"/>
            </a:endParaRPr>
          </a:p>
          <a:p>
            <a:pPr lvl="0" defTabSz="932563">
              <a:lnSpc>
                <a:spcPts val="5000"/>
              </a:lnSpc>
              <a:defRPr/>
            </a:pPr>
            <a:endParaRPr lang="en-US" sz="2400" kern="0" dirty="0">
              <a:solidFill>
                <a:srgbClr val="FFFFFF"/>
              </a:solidFill>
              <a:latin typeface="Segoe UI Semilight"/>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272282" y="62588"/>
              <a:ext cx="1844096"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a:solidFill>
                    <a:schemeClr val="accent2">
                      <a:lumMod val="40000"/>
                      <a:lumOff val="60000"/>
                    </a:schemeClr>
                  </a:solidFill>
                  <a:latin typeface="Segoe UI Semibold" panose="020B0702040204020203" pitchFamily="34" charset="0"/>
                  <a:cs typeface="Segoe UI Semibold" panose="020B0702040204020203" pitchFamily="34" charset="0"/>
                </a:rPr>
                <a:t>MVP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cxnSp>
        <p:nvCxnSpPr>
          <p:cNvPr id="12" name="Straight Connector 11"/>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63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1158875" y="1347847"/>
            <a:ext cx="7422938" cy="917575"/>
          </a:xfrm>
        </p:spPr>
        <p:txBody>
          <a:bodyPr/>
          <a:lstStyle/>
          <a:p>
            <a:r>
              <a:rPr lang="en-US" dirty="0">
                <a:solidFill>
                  <a:schemeClr val="bg1"/>
                </a:solidFill>
              </a:rPr>
              <a:t>Model View Controller</a:t>
            </a:r>
          </a:p>
        </p:txBody>
      </p:sp>
      <p:sp>
        <p:nvSpPr>
          <p:cNvPr id="71" name="TextBox 70"/>
          <p:cNvSpPr txBox="1"/>
          <p:nvPr/>
        </p:nvSpPr>
        <p:spPr>
          <a:xfrm>
            <a:off x="1158875" y="2375810"/>
            <a:ext cx="7725328" cy="2219069"/>
          </a:xfrm>
          <a:prstGeom prst="rect">
            <a:avLst/>
          </a:prstGeom>
          <a:noFill/>
        </p:spPr>
        <p:txBody>
          <a:bodyPr wrap="square" lIns="182880" tIns="146304" rIns="182880" bIns="146304" rtlCol="0">
            <a:spAutoFit/>
          </a:bodyPr>
          <a:lstStyle/>
          <a:p>
            <a:pPr lvl="0" defTabSz="932563">
              <a:lnSpc>
                <a:spcPts val="5000"/>
              </a:lnSpc>
              <a:defRPr/>
            </a:pPr>
            <a:r>
              <a:rPr lang="fr-BE" sz="2400" kern="0" dirty="0">
                <a:solidFill>
                  <a:schemeClr val="bg1"/>
                </a:solidFill>
                <a:cs typeface="Segoe UI Semilight" panose="020B0402040204020203" pitchFamily="34" charset="0"/>
              </a:rPr>
              <a:t>Pattern d’architecture logiciel qui sépare le modèle, l’interface utilisateur et la logique d’une application dans trois composants distinct.</a:t>
            </a:r>
            <a:endParaRPr kumimoji="0" lang="fr-BE" sz="2400" b="0" i="0" u="none" strike="noStrike" kern="0" cap="none" spc="0" normalizeH="0" baseline="0" dirty="0">
              <a:ln>
                <a:noFill/>
              </a:ln>
              <a:solidFill>
                <a:schemeClr val="bg1"/>
              </a:solidFill>
              <a:effectLst/>
              <a:uLnTx/>
              <a:uFillTx/>
              <a:cs typeface="Segoe UI Semilight" panose="020B0402040204020203" pitchFamily="34" charset="0"/>
            </a:endParaRPr>
          </a:p>
        </p:txBody>
      </p:sp>
      <p:grpSp>
        <p:nvGrpSpPr>
          <p:cNvPr id="76" name="Group 75"/>
          <p:cNvGrpSpPr/>
          <p:nvPr/>
        </p:nvGrpSpPr>
        <p:grpSpPr>
          <a:xfrm>
            <a:off x="0" y="6326659"/>
            <a:ext cx="12436475" cy="667866"/>
            <a:chOff x="0" y="0"/>
            <a:chExt cx="12436475" cy="876300"/>
          </a:xfrm>
        </p:grpSpPr>
        <p:sp>
          <p:nvSpPr>
            <p:cNvPr id="77" name="Rectangle 76"/>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p:cNvSpPr txBox="1"/>
            <p:nvPr/>
          </p:nvSpPr>
          <p:spPr>
            <a:xfrm>
              <a:off x="10124806" y="62588"/>
              <a:ext cx="1991571"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rPr>
                <a:t>Dynamics 365</a:t>
              </a:r>
            </a:p>
          </p:txBody>
        </p:sp>
      </p:grpSp>
      <p:cxnSp>
        <p:nvCxnSpPr>
          <p:cNvPr id="79" name="Straight Connector 78"/>
          <p:cNvCxnSpPr/>
          <p:nvPr/>
        </p:nvCxnSpPr>
        <p:spPr>
          <a:xfrm>
            <a:off x="1341120" y="2375810"/>
            <a:ext cx="9791700" cy="0"/>
          </a:xfrm>
          <a:prstGeom prst="line">
            <a:avLst/>
          </a:prstGeom>
          <a:ln>
            <a:solidFill>
              <a:srgbClr val="3A95D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75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250"/>
                                        <p:tgtEl>
                                          <p:spTgt spid="79"/>
                                        </p:tgtEl>
                                      </p:cBhvr>
                                    </p:animEffect>
                                  </p:childTnLst>
                                </p:cTn>
                              </p:par>
                            </p:childTnLst>
                          </p:cTn>
                        </p:par>
                        <p:par>
                          <p:cTn id="8" fill="hold">
                            <p:stCondLst>
                              <p:cond delay="250"/>
                            </p:stCondLst>
                            <p:childTnLst>
                              <p:par>
                                <p:cTn id="9" presetID="10" presetClass="entr" presetSubtype="0" fill="hold" grpId="0" nodeType="afterEffect">
                                  <p:stCondLst>
                                    <p:cond delay="1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00"/>
                                        <p:tgtEl>
                                          <p:spTgt spid="69"/>
                                        </p:tgtEl>
                                      </p:cBhvr>
                                    </p:animEffect>
                                  </p:childTnLst>
                                </p:cTn>
                              </p:par>
                              <p:par>
                                <p:cTn id="12" presetID="35" presetClass="path" presetSubtype="0" decel="100000" fill="hold" grpId="1" nodeType="withEffect">
                                  <p:stCondLst>
                                    <p:cond delay="0"/>
                                  </p:stCondLst>
                                  <p:childTnLst>
                                    <p:animMotion origin="layout" path="M -0.05553 0.00023 L 4.00817E-7 0.00023 " pathEditMode="relative" rAng="0" ptsTypes="AA">
                                      <p:cBhvr>
                                        <p:cTn id="13" dur="400" fill="hold"/>
                                        <p:tgtEl>
                                          <p:spTgt spid="69"/>
                                        </p:tgtEl>
                                        <p:attrNameLst>
                                          <p:attrName>ppt_x</p:attrName>
                                          <p:attrName>ppt_y</p:attrName>
                                        </p:attrNameLst>
                                      </p:cBhvr>
                                      <p:rCtr x="2770" y="0"/>
                                    </p:animMotion>
                                  </p:childTnLst>
                                </p:cTn>
                              </p:par>
                              <p:par>
                                <p:cTn id="14" presetID="10" presetClass="entr" presetSubtype="0" fill="hold" grpId="0" nodeType="withEffect">
                                  <p:stCondLst>
                                    <p:cond delay="5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300"/>
                                        <p:tgtEl>
                                          <p:spTgt spid="71"/>
                                        </p:tgtEl>
                                      </p:cBhvr>
                                    </p:animEffect>
                                  </p:childTnLst>
                                </p:cTn>
                              </p:par>
                              <p:par>
                                <p:cTn id="17" presetID="35" presetClass="path" presetSubtype="0" decel="100000" fill="hold" grpId="1" nodeType="withEffect">
                                  <p:stCondLst>
                                    <p:cond delay="400"/>
                                  </p:stCondLst>
                                  <p:childTnLst>
                                    <p:animMotion origin="layout" path="M -0.05552 0.00023 L -2.8721E-6 0.00023 " pathEditMode="relative" rAng="0" ptsTypes="AA">
                                      <p:cBhvr>
                                        <p:cTn id="18" dur="400" fill="hold"/>
                                        <p:tgtEl>
                                          <p:spTgt spid="71"/>
                                        </p:tgtEl>
                                        <p:attrNameLst>
                                          <p:attrName>ppt_x</p:attrName>
                                          <p:attrName>ppt_y</p:attrName>
                                        </p:attrNameLst>
                                      </p:cBhvr>
                                      <p:rCtr x="2770" y="0"/>
                                    </p:animMotion>
                                  </p:childTnLst>
                                </p:cTn>
                              </p:par>
                            </p:childTnLst>
                          </p:cTn>
                        </p:par>
                        <p:par>
                          <p:cTn id="19" fill="hold">
                            <p:stCondLst>
                              <p:cond delay="105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329" y="-2"/>
            <a:ext cx="12439804" cy="6994525"/>
          </a:xfrm>
          <a:prstGeom prst="rect">
            <a:avLst/>
          </a:prstGeom>
        </p:spPr>
      </p:pic>
      <p:sp>
        <p:nvSpPr>
          <p:cNvPr id="11" name="Rectangle 10"/>
          <p:cNvSpPr/>
          <p:nvPr/>
        </p:nvSpPr>
        <p:spPr>
          <a:xfrm>
            <a:off x="635" y="0"/>
            <a:ext cx="12435840" cy="6999415"/>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42961" y="4442689"/>
            <a:ext cx="4142586" cy="1557349"/>
          </a:xfrm>
          <a:prstGeom prst="rect">
            <a:avLst/>
          </a:prstGeom>
          <a:noFill/>
        </p:spPr>
        <p:txBody>
          <a:bodyPr wrap="square" lIns="182880" tIns="146304" rIns="182880" bIns="146304" rtlCol="0">
            <a:spAutoFit/>
          </a:bodyPr>
          <a:lstStyle/>
          <a:p>
            <a:pPr marL="112713" lvl="0" indent="-112713" algn="just" defTabSz="914400">
              <a:spcAft>
                <a:spcPts val="600"/>
              </a:spcAft>
              <a:defRPr/>
            </a:pPr>
            <a:r>
              <a:rPr lang="fr-BE" kern="0" dirty="0">
                <a:latin typeface="Segoe UI" panose="020B0502040204020203" pitchFamily="34" charset="0"/>
                <a:cs typeface="Segoe UI" panose="020B0502040204020203" pitchFamily="34" charset="0"/>
              </a:rPr>
              <a:t>Représentation du domaine de données.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Business </a:t>
            </a:r>
            <a:r>
              <a:rPr lang="fr-BE" kern="0" dirty="0" err="1">
                <a:latin typeface="Segoe UI" panose="020B0502040204020203" pitchFamily="34" charset="0"/>
                <a:cs typeface="Segoe UI" panose="020B0502040204020203" pitchFamily="34" charset="0"/>
              </a:rPr>
              <a:t>logic</a:t>
            </a:r>
            <a:endParaRPr lang="fr-BE" kern="0" dirty="0">
              <a:latin typeface="Segoe UI" panose="020B0502040204020203" pitchFamily="34" charset="0"/>
              <a:cs typeface="Segoe UI" panose="020B0502040204020203" pitchFamily="34" charset="0"/>
            </a:endParaRP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Mécanisme de Persistance</a:t>
            </a:r>
          </a:p>
        </p:txBody>
      </p:sp>
      <p:pic>
        <p:nvPicPr>
          <p:cNvPr id="2" name="Picture 1"/>
          <p:cNvPicPr>
            <a:picLocks noChangeAspect="1"/>
          </p:cNvPicPr>
          <p:nvPr/>
        </p:nvPicPr>
        <p:blipFill>
          <a:blip r:embed="rId4"/>
          <a:stretch>
            <a:fillRect/>
          </a:stretch>
        </p:blipFill>
        <p:spPr>
          <a:xfrm>
            <a:off x="112136" y="-10815"/>
            <a:ext cx="13238423" cy="4055262"/>
          </a:xfrm>
          <a:prstGeom prst="rect">
            <a:avLst/>
          </a:prstGeom>
        </p:spPr>
      </p:pic>
      <p:sp>
        <p:nvSpPr>
          <p:cNvPr id="12" name="TextBox 11"/>
          <p:cNvSpPr txBox="1"/>
          <p:nvPr/>
        </p:nvSpPr>
        <p:spPr>
          <a:xfrm>
            <a:off x="4585547" y="4442689"/>
            <a:ext cx="3982720" cy="926407"/>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Interface utilisateur</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Eléments d’interaction</a:t>
            </a:r>
          </a:p>
        </p:txBody>
      </p:sp>
      <p:sp>
        <p:nvSpPr>
          <p:cNvPr id="13" name="TextBox 12"/>
          <p:cNvSpPr txBox="1"/>
          <p:nvPr/>
        </p:nvSpPr>
        <p:spPr>
          <a:xfrm>
            <a:off x="8568267" y="4442689"/>
            <a:ext cx="3637280" cy="2388346"/>
          </a:xfrm>
          <a:prstGeom prst="rect">
            <a:avLst/>
          </a:prstGeom>
          <a:noFill/>
        </p:spPr>
        <p:txBody>
          <a:bodyPr wrap="square" lIns="182880" tIns="146304" rIns="182880" bIns="146304" rtlCol="0">
            <a:spAutoFit/>
          </a:bodyPr>
          <a:lstStyle/>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Intermédiaire entre le modèle et les vues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Ils mappent les actions utilisateurs avec les actions modèles</a:t>
            </a:r>
          </a:p>
          <a:p>
            <a:pPr marL="112713" lvl="0" indent="-112713" defTabSz="914400">
              <a:spcAft>
                <a:spcPts val="600"/>
              </a:spcAft>
              <a:defRPr/>
            </a:pPr>
            <a:r>
              <a:rPr lang="fr-BE" kern="0" dirty="0">
                <a:latin typeface="Segoe UI" panose="020B0502040204020203" pitchFamily="34" charset="0"/>
                <a:cs typeface="Segoe UI" panose="020B0502040204020203" pitchFamily="34" charset="0"/>
              </a:rPr>
              <a:t>Il choisi les vues et fourni les données à celles-ci.</a:t>
            </a:r>
            <a:endParaRPr kumimoji="0" lang="fr-BE" u="none" strike="noStrike" kern="0" cap="none" spc="0" normalizeH="0" baseline="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93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662280" y="705061"/>
          <a:ext cx="6602330" cy="4644180"/>
        </p:xfrm>
        <a:graphic>
          <a:graphicData uri="http://schemas.openxmlformats.org/presentationml/2006/ole">
            <mc:AlternateContent xmlns:mc="http://schemas.openxmlformats.org/markup-compatibility/2006">
              <mc:Choice xmlns:v="urn:schemas-microsoft-com:vml" Requires="v">
                <p:oleObj spid="_x0000_s4133" name="Image" r:id="rId4" imgW="21168000" imgH="14882400" progId="Photoshop.Image.17">
                  <p:embed/>
                </p:oleObj>
              </mc:Choice>
              <mc:Fallback>
                <p:oleObj name="Image" r:id="rId4" imgW="21168000" imgH="14882400" progId="Photoshop.Image.17">
                  <p:embed/>
                  <p:pic>
                    <p:nvPicPr>
                      <p:cNvPr id="8" name="Object 7"/>
                      <p:cNvPicPr/>
                      <p:nvPr/>
                    </p:nvPicPr>
                    <p:blipFill>
                      <a:blip r:embed="rId5"/>
                      <a:stretch>
                        <a:fillRect/>
                      </a:stretch>
                    </p:blipFill>
                    <p:spPr>
                      <a:xfrm>
                        <a:off x="662280" y="705061"/>
                        <a:ext cx="6602330" cy="4644180"/>
                      </a:xfrm>
                      <a:prstGeom prst="rect">
                        <a:avLst/>
                      </a:prstGeom>
                    </p:spPr>
                  </p:pic>
                </p:oleObj>
              </mc:Fallback>
            </mc:AlternateContent>
          </a:graphicData>
        </a:graphic>
      </p:graphicFrame>
      <p:sp>
        <p:nvSpPr>
          <p:cNvPr id="2" name="Title 1"/>
          <p:cNvSpPr>
            <a:spLocks noGrp="1"/>
          </p:cNvSpPr>
          <p:nvPr>
            <p:ph type="title"/>
          </p:nvPr>
        </p:nvSpPr>
        <p:spPr>
          <a:xfrm>
            <a:off x="8179227" y="2291174"/>
            <a:ext cx="4134693" cy="4190905"/>
          </a:xfrm>
        </p:spPr>
        <p:txBody>
          <a:bodyPr/>
          <a:lstStyle/>
          <a:p>
            <a:r>
              <a:rPr lang="en-US" sz="3200" spc="0" dirty="0">
                <a:solidFill>
                  <a:schemeClr val="bg1"/>
                </a:solidFill>
                <a:latin typeface="Segoe UI Semilight" panose="020B0402040204020203" pitchFamily="34" charset="0"/>
                <a:cs typeface="Segoe UI Semilight" panose="020B0402040204020203" pitchFamily="34" charset="0"/>
              </a:rPr>
              <a:t>R</a:t>
            </a:r>
            <a:r>
              <a:rPr lang="fr-FR" sz="3200" spc="0" dirty="0" err="1">
                <a:solidFill>
                  <a:schemeClr val="bg1"/>
                </a:solidFill>
                <a:latin typeface="Segoe UI Semilight" panose="020B0402040204020203" pitchFamily="34" charset="0"/>
                <a:cs typeface="Segoe UI Semilight" panose="020B0402040204020203" pitchFamily="34" charset="0"/>
              </a:rPr>
              <a:t>eprésente</a:t>
            </a:r>
            <a:r>
              <a:rPr lang="fr-FR" sz="3200" spc="0" dirty="0">
                <a:solidFill>
                  <a:schemeClr val="bg1"/>
                </a:solidFill>
                <a:latin typeface="Segoe UI Semilight" panose="020B0402040204020203" pitchFamily="34" charset="0"/>
                <a:cs typeface="Segoe UI Semilight" panose="020B0402040204020203" pitchFamily="34" charset="0"/>
              </a:rPr>
              <a:t> le modèle dans un format approprié pour interagir et accéder aux données,</a:t>
            </a:r>
            <a:br>
              <a:rPr lang="fr-FR" sz="3200" spc="0" dirty="0">
                <a:solidFill>
                  <a:schemeClr val="bg1"/>
                </a:solidFill>
                <a:latin typeface="Segoe UI Semilight" panose="020B0402040204020203" pitchFamily="34" charset="0"/>
                <a:cs typeface="Segoe UI Semilight" panose="020B0402040204020203" pitchFamily="34" charset="0"/>
              </a:rPr>
            </a:br>
            <a:r>
              <a:rPr lang="fr-FR" sz="3200" spc="0" dirty="0">
                <a:solidFill>
                  <a:schemeClr val="bg1"/>
                </a:solidFill>
                <a:latin typeface="Segoe UI Semilight" panose="020B0402040204020203" pitchFamily="34" charset="0"/>
                <a:cs typeface="Segoe UI Semilight" panose="020B0402040204020203" pitchFamily="34" charset="0"/>
              </a:rPr>
              <a:t>Généralement appelée «Interface utilisateur» (GUI Java, HTML, XML).</a:t>
            </a:r>
            <a:endParaRPr lang="en-US" sz="3200" spc="0" dirty="0">
              <a:solidFill>
                <a:schemeClr val="bg1"/>
              </a:soli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5509260" y="2441337"/>
            <a:ext cx="2491740" cy="4584758"/>
            <a:chOff x="5480859" y="2389080"/>
            <a:chExt cx="2520141" cy="4637015"/>
          </a:xfrm>
        </p:grpSpPr>
        <p:grpSp>
          <p:nvGrpSpPr>
            <p:cNvPr id="12" name="Group 11"/>
            <p:cNvGrpSpPr/>
            <p:nvPr/>
          </p:nvGrpSpPr>
          <p:grpSpPr>
            <a:xfrm>
              <a:off x="5480859" y="2389080"/>
              <a:ext cx="2520141" cy="4637015"/>
              <a:chOff x="7781327" y="2042027"/>
              <a:chExt cx="3481096" cy="6405155"/>
            </a:xfrm>
          </p:grpSpPr>
          <p:pic>
            <p:nvPicPr>
              <p:cNvPr id="13" name="Picture 12"/>
              <p:cNvPicPr>
                <a:picLocks noChangeAspect="1"/>
              </p:cNvPicPr>
              <p:nvPr/>
            </p:nvPicPr>
            <p:blipFill>
              <a:blip r:embed="rId6"/>
              <a:stretch>
                <a:fillRect/>
              </a:stretch>
            </p:blipFill>
            <p:spPr>
              <a:xfrm>
                <a:off x="7962036" y="2769404"/>
                <a:ext cx="3123835" cy="5539772"/>
              </a:xfrm>
              <a:prstGeom prst="rect">
                <a:avLst/>
              </a:prstGeom>
            </p:spPr>
          </p:pic>
          <p:pic>
            <p:nvPicPr>
              <p:cNvPr id="14" name="Picture 13"/>
              <p:cNvPicPr>
                <a:picLocks noChangeAspect="1"/>
              </p:cNvPicPr>
              <p:nvPr/>
            </p:nvPicPr>
            <p:blipFill rotWithShape="1">
              <a:blip r:embed="rId7"/>
              <a:srcRect b="8426"/>
              <a:stretch/>
            </p:blipFill>
            <p:spPr>
              <a:xfrm>
                <a:off x="7781327" y="2042027"/>
                <a:ext cx="3481096" cy="6405155"/>
              </a:xfrm>
              <a:prstGeom prst="rect">
                <a:avLst/>
              </a:prstGeom>
              <a:effectLst>
                <a:outerShdw blurRad="584200" algn="ctr" rotWithShape="0">
                  <a:prstClr val="black">
                    <a:alpha val="40000"/>
                  </a:prstClr>
                </a:outerShdw>
              </a:effectLst>
            </p:spPr>
          </p:pic>
        </p:grpSp>
        <p:pic>
          <p:nvPicPr>
            <p:cNvPr id="15" name="Picture 14"/>
            <p:cNvPicPr>
              <a:picLocks noChangeAspect="1"/>
            </p:cNvPicPr>
            <p:nvPr/>
          </p:nvPicPr>
          <p:blipFill>
            <a:blip r:embed="rId8"/>
            <a:stretch>
              <a:fillRect/>
            </a:stretch>
          </p:blipFill>
          <p:spPr>
            <a:xfrm>
              <a:off x="5611683" y="2915665"/>
              <a:ext cx="2261502" cy="4014166"/>
            </a:xfrm>
            <a:prstGeom prst="rect">
              <a:avLst/>
            </a:prstGeom>
            <a:effectLst/>
          </p:spPr>
        </p:pic>
      </p:grpSp>
      <p:sp>
        <p:nvSpPr>
          <p:cNvPr id="9" name="TextBox 8"/>
          <p:cNvSpPr txBox="1"/>
          <p:nvPr/>
        </p:nvSpPr>
        <p:spPr>
          <a:xfrm>
            <a:off x="8179227" y="705061"/>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bg1"/>
                </a:solidFill>
                <a:effectLst/>
                <a:uLnTx/>
                <a:uFillTx/>
                <a:latin typeface="Segoe UI Semilight" panose="020B0402040204020203" pitchFamily="34" charset="0"/>
                <a:cs typeface="Segoe UI Semilight" panose="020B0402040204020203" pitchFamily="34" charset="0"/>
              </a:rPr>
              <a:t>La vue</a:t>
            </a:r>
          </a:p>
        </p:txBody>
      </p:sp>
    </p:spTree>
    <p:extLst>
      <p:ext uri="{BB962C8B-B14F-4D97-AF65-F5344CB8AC3E}">
        <p14:creationId xmlns:p14="http://schemas.microsoft.com/office/powerpoint/2010/main" val="156998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1600" y="0"/>
            <a:ext cx="6676166" cy="6994525"/>
          </a:xfrm>
          <a:prstGeom prst="rect">
            <a:avLst/>
          </a:prstGeom>
          <a:solidFill>
            <a:srgbClr val="0D0D0D"/>
          </a:solidFill>
          <a:ln>
            <a:solidFill>
              <a:schemeClr val="tx1"/>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6574566" y="0"/>
            <a:ext cx="5861909"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Customer text"/>
          <p:cNvSpPr/>
          <p:nvPr/>
        </p:nvSpPr>
        <p:spPr>
          <a:xfrm>
            <a:off x="7422827" y="2743006"/>
            <a:ext cx="4444053" cy="2585323"/>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Il s'agit de la représentation des informations avec lesquelles le système fonctionne. </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La logique garantit l'intégrité des données.</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67" name="TextBox 66"/>
          <p:cNvSpPr txBox="1"/>
          <p:nvPr/>
        </p:nvSpPr>
        <p:spPr>
          <a:xfrm>
            <a:off x="7194270" y="1322259"/>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modèle</a:t>
            </a:r>
          </a:p>
        </p:txBody>
      </p:sp>
      <p:pic>
        <p:nvPicPr>
          <p:cNvPr id="2" name="Picture 1"/>
          <p:cNvPicPr>
            <a:picLocks noChangeAspect="1"/>
          </p:cNvPicPr>
          <p:nvPr/>
        </p:nvPicPr>
        <p:blipFill>
          <a:blip r:embed="rId3"/>
          <a:stretch>
            <a:fillRect/>
          </a:stretch>
        </p:blipFill>
        <p:spPr>
          <a:xfrm>
            <a:off x="508594" y="147540"/>
            <a:ext cx="5673119" cy="6699443"/>
          </a:xfrm>
          <a:prstGeom prst="rect">
            <a:avLst/>
          </a:prstGeom>
        </p:spPr>
      </p:pic>
    </p:spTree>
    <p:extLst>
      <p:ext uri="{BB962C8B-B14F-4D97-AF65-F5344CB8AC3E}">
        <p14:creationId xmlns:p14="http://schemas.microsoft.com/office/powerpoint/2010/main" val="3970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9012" y="0"/>
            <a:ext cx="12585488" cy="52086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4049344"/>
            <a:ext cx="12436475" cy="294762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53641" y="2980180"/>
            <a:ext cx="12490116" cy="4016790"/>
          </a:xfrm>
          <a:prstGeom prst="rect">
            <a:avLst/>
          </a:prstGeom>
        </p:spPr>
      </p:pic>
      <p:sp>
        <p:nvSpPr>
          <p:cNvPr id="17" name="Customer text"/>
          <p:cNvSpPr/>
          <p:nvPr/>
        </p:nvSpPr>
        <p:spPr>
          <a:xfrm>
            <a:off x="609600" y="1311684"/>
            <a:ext cx="11677227" cy="1292662"/>
          </a:xfrm>
          <a:prstGeom prst="rect">
            <a:avLst/>
          </a:prstGeom>
        </p:spPr>
        <p:txBody>
          <a:bodyPr wrap="square" lIns="0" tIns="0" rIns="0" bIns="0">
            <a:spAutoFit/>
          </a:bodyPr>
          <a:lstStyle/>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C'est le lien entre la vue et le modèle, il est responsable de la réception</a:t>
            </a:r>
          </a:p>
          <a:p>
            <a:pPr lvl="0" defTabSz="914224">
              <a:defRPr/>
            </a:pPr>
            <a:r>
              <a:rPr lang="fr-FR" sz="2800" kern="0" dirty="0">
                <a:ln w="3175">
                  <a:noFill/>
                </a:ln>
                <a:solidFill>
                  <a:schemeClr val="tx1">
                    <a:lumMod val="90000"/>
                    <a:lumOff val="10000"/>
                  </a:schemeClr>
                </a:solidFill>
                <a:latin typeface="Segoe UI Semilight" panose="020B0402040204020203" pitchFamily="34" charset="0"/>
                <a:cs typeface="Segoe UI Semilight" panose="020B0402040204020203" pitchFamily="34" charset="0"/>
              </a:rPr>
              <a:t>et répondre aux événements, généralement des actions de l'utilisateur et appelle des changements sur le modèle et probablement dans la vue.</a:t>
            </a:r>
            <a:endParaRPr kumimoji="0" lang="en-US" sz="2800" b="0" i="0" u="none" strike="noStrike" kern="0" cap="none" spc="0" normalizeH="0" baseline="0" noProof="0" dirty="0">
              <a:ln w="3175">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
        <p:nvSpPr>
          <p:cNvPr id="18" name="TextBox 17"/>
          <p:cNvSpPr txBox="1"/>
          <p:nvPr/>
        </p:nvSpPr>
        <p:spPr>
          <a:xfrm>
            <a:off x="393844" y="231640"/>
            <a:ext cx="4258988"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Le </a:t>
            </a:r>
            <a:r>
              <a:rPr kumimoji="0" lang="fr-BE" sz="4800" b="0" i="0" u="none" strike="noStrike" kern="0" cap="none" spc="-30" normalizeH="0" dirty="0" err="1">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controlleur</a:t>
            </a:r>
            <a:endParaRPr kumimoji="0" lang="fr-BE" sz="4800" b="0" i="0" u="none" strike="noStrike" kern="0" cap="none" spc="-30" normalizeH="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269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77" name="Title 1"/>
          <p:cNvSpPr txBox="1">
            <a:spLocks/>
          </p:cNvSpPr>
          <p:nvPr/>
        </p:nvSpPr>
        <p:spPr>
          <a:xfrm>
            <a:off x="587801" y="3215765"/>
            <a:ext cx="112217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fr-BE" sz="4400" dirty="0">
                <a:solidFill>
                  <a:schemeClr val="bg1"/>
                </a:solidFill>
                <a:latin typeface="Segoe UI Light"/>
              </a:rPr>
              <a:t>Le flux d’une requête MVC</a:t>
            </a:r>
            <a:endParaRPr kumimoji="0" lang="fr-BE" sz="4400" b="0" i="0" u="none" strike="noStrike" kern="1200" cap="none" spc="-102" normalizeH="0" baseline="0" dirty="0">
              <a:ln w="3175">
                <a:noFill/>
              </a:ln>
              <a:solidFill>
                <a:schemeClr val="bg1"/>
              </a:solidFill>
              <a:effectLst/>
              <a:uLnTx/>
              <a:uFillTx/>
              <a:latin typeface="Segoe UI Light"/>
            </a:endParaRPr>
          </a:p>
        </p:txBody>
      </p:sp>
      <p:grpSp>
        <p:nvGrpSpPr>
          <p:cNvPr id="14" name="Group 13"/>
          <p:cNvGrpSpPr/>
          <p:nvPr/>
        </p:nvGrpSpPr>
        <p:grpSpPr>
          <a:xfrm>
            <a:off x="578500" y="4806746"/>
            <a:ext cx="11240375" cy="627864"/>
            <a:chOff x="689246" y="3577757"/>
            <a:chExt cx="11240375" cy="581965"/>
          </a:xfrm>
        </p:grpSpPr>
        <p:sp>
          <p:nvSpPr>
            <p:cNvPr id="10" name="TextBox 9"/>
            <p:cNvSpPr txBox="1"/>
            <p:nvPr/>
          </p:nvSpPr>
          <p:spPr>
            <a:xfrm>
              <a:off x="689246" y="3577757"/>
              <a:ext cx="1708350"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Requête</a:t>
              </a:r>
              <a:r>
                <a:rPr kumimoji="0" lang="en-US" sz="2400" b="0" i="0" u="none" strike="noStrike" kern="0" cap="none" spc="0" normalizeH="0" baseline="0" noProof="0" dirty="0">
                  <a:ln>
                    <a:noFill/>
                  </a:ln>
                  <a:solidFill>
                    <a:schemeClr val="accent2">
                      <a:lumMod val="20000"/>
                      <a:lumOff val="80000"/>
                    </a:schemeClr>
                  </a:solidFill>
                  <a:effectLst/>
                  <a:uLnTx/>
                  <a:uFillTx/>
                </a:rPr>
                <a:t> </a:t>
              </a:r>
            </a:p>
          </p:txBody>
        </p:sp>
        <p:sp>
          <p:nvSpPr>
            <p:cNvPr id="36" name="TextBox 35"/>
            <p:cNvSpPr txBox="1"/>
            <p:nvPr/>
          </p:nvSpPr>
          <p:spPr>
            <a:xfrm>
              <a:off x="10378703" y="3577757"/>
              <a:ext cx="1550918" cy="5819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accent2">
                      <a:lumMod val="20000"/>
                      <a:lumOff val="80000"/>
                    </a:schemeClr>
                  </a:solidFill>
                  <a:effectLst/>
                  <a:uLnTx/>
                  <a:uFillTx/>
                </a:rPr>
                <a:t>Réponse</a:t>
              </a:r>
              <a:endParaRPr kumimoji="0" lang="en-US" sz="2400" b="0" i="0" u="none" strike="noStrike" kern="0" cap="none" spc="0" normalizeH="0" baseline="0" noProof="0" dirty="0">
                <a:ln>
                  <a:noFill/>
                </a:ln>
                <a:solidFill>
                  <a:schemeClr val="accent2">
                    <a:lumMod val="20000"/>
                    <a:lumOff val="80000"/>
                  </a:schemeClr>
                </a:solidFill>
                <a:effectLst/>
                <a:uLnTx/>
                <a:uFillTx/>
              </a:endParaRPr>
            </a:p>
          </p:txBody>
        </p:sp>
        <p:cxnSp>
          <p:nvCxnSpPr>
            <p:cNvPr id="12" name="Straight Arrow Connector 11"/>
            <p:cNvCxnSpPr>
              <a:stCxn id="10" idx="3"/>
              <a:endCxn id="36" idx="1"/>
            </p:cNvCxnSpPr>
            <p:nvPr/>
          </p:nvCxnSpPr>
          <p:spPr>
            <a:xfrm>
              <a:off x="2397596" y="3868740"/>
              <a:ext cx="7981107" cy="0"/>
            </a:xfrm>
            <a:prstGeom prst="straightConnector1">
              <a:avLst/>
            </a:prstGeom>
            <a:ln w="38100">
              <a:solidFill>
                <a:srgbClr val="3A95DC"/>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785375" y="2850273"/>
            <a:ext cx="2273594" cy="1501710"/>
            <a:chOff x="9785375" y="2850273"/>
            <a:chExt cx="2273594" cy="1501710"/>
          </a:xfrm>
        </p:grpSpPr>
        <p:sp>
          <p:nvSpPr>
            <p:cNvPr id="43" name="Freeform 34"/>
            <p:cNvSpPr/>
            <p:nvPr/>
          </p:nvSpPr>
          <p:spPr>
            <a:xfrm>
              <a:off x="978537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Création</a:t>
              </a:r>
              <a:r>
                <a:rPr kumimoji="0" lang="en-US" sz="1800" b="1" i="0" u="none" strike="noStrike" kern="1200" cap="none" spc="0" normalizeH="0" noProof="0" dirty="0">
                  <a:ln>
                    <a:noFill/>
                  </a:ln>
                  <a:solidFill>
                    <a:schemeClr val="bg1"/>
                  </a:solidFill>
                  <a:effectLst/>
                  <a:uLnTx/>
                  <a:uFillTx/>
                </a:rPr>
                <a:t> de    la </a:t>
              </a:r>
              <a:r>
                <a:rPr kumimoji="0" lang="en-US" sz="1800" b="1" i="0" u="none" strike="noStrike" kern="1200" cap="none" spc="0" normalizeH="0" noProof="0" dirty="0" err="1">
                  <a:ln>
                    <a:noFill/>
                  </a:ln>
                  <a:solidFill>
                    <a:schemeClr val="bg1"/>
                  </a:solidFill>
                  <a:effectLst/>
                  <a:uLnTx/>
                  <a:uFillTx/>
                </a:rPr>
                <a:t>vue</a:t>
              </a:r>
              <a:r>
                <a:rPr kumimoji="0" lang="en-US" sz="1800" b="1" i="0" u="none" strike="noStrike" kern="1200" cap="none" spc="0" normalizeH="0" noProof="0" dirty="0">
                  <a:ln>
                    <a:noFill/>
                  </a:ln>
                  <a:solidFill>
                    <a:schemeClr val="bg1"/>
                  </a:solidFill>
                  <a:effectLst/>
                  <a:uLnTx/>
                  <a:uFillTx/>
                </a:rPr>
                <a:t> et </a:t>
              </a:r>
              <a:r>
                <a:rPr kumimoji="0" lang="en-US" sz="1800" b="1" i="0" u="none" strike="noStrike" kern="1200" cap="none" spc="0" normalizeH="0" noProof="0" dirty="0" err="1">
                  <a:ln>
                    <a:noFill/>
                  </a:ln>
                  <a:solidFill>
                    <a:schemeClr val="bg1"/>
                  </a:solidFill>
                  <a:effectLst/>
                  <a:uLnTx/>
                  <a:uFillTx/>
                </a:rPr>
                <a:t>renvoie</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vers</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l’utilisateur</a:t>
              </a:r>
              <a:endParaRPr kumimoji="0" lang="en-US" sz="1800" b="1" i="0" u="none" strike="noStrike" kern="1200" cap="none" spc="0" normalizeH="0" baseline="0" noProof="0" dirty="0">
                <a:ln>
                  <a:noFill/>
                </a:ln>
                <a:solidFill>
                  <a:schemeClr val="bg1"/>
                </a:solidFill>
                <a:effectLst/>
                <a:uLnTx/>
                <a:uFillTx/>
              </a:endParaRPr>
            </a:p>
          </p:txBody>
        </p:sp>
        <p:sp>
          <p:nvSpPr>
            <p:cNvPr id="96" name="Parallelogram 95"/>
            <p:cNvSpPr/>
            <p:nvPr/>
          </p:nvSpPr>
          <p:spPr bwMode="auto">
            <a:xfrm>
              <a:off x="9787207"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0" y="6326659"/>
            <a:ext cx="12436475" cy="667866"/>
            <a:chOff x="0" y="0"/>
            <a:chExt cx="12436475" cy="876300"/>
          </a:xfrm>
        </p:grpSpPr>
        <p:sp>
          <p:nvSpPr>
            <p:cNvPr id="98" name="Rectangle 97"/>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extBox 98"/>
            <p:cNvSpPr txBox="1"/>
            <p:nvPr/>
          </p:nvSpPr>
          <p:spPr>
            <a:xfrm>
              <a:off x="10264268" y="62588"/>
              <a:ext cx="1852110" cy="751124"/>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lang="en-US" sz="2000" kern="0" dirty="0">
                  <a:solidFill>
                    <a:schemeClr val="accent2">
                      <a:lumMod val="40000"/>
                      <a:lumOff val="60000"/>
                    </a:schemeClr>
                  </a:solidFill>
                  <a:latin typeface="Segoe UI Semibold" panose="020B0702040204020203" pitchFamily="34" charset="0"/>
                  <a:cs typeface="Segoe UI Semibold" panose="020B0702040204020203" pitchFamily="34" charset="0"/>
                </a:rPr>
                <a:t>MVC Pattern</a:t>
              </a:r>
              <a:endParaRPr kumimoji="0" lang="en-US" sz="2000" b="0" i="0" u="none" strike="noStrike" kern="0" cap="none" spc="0" normalizeH="0" baseline="0" noProof="0" dirty="0">
                <a:ln>
                  <a:noFill/>
                </a:ln>
                <a:solidFill>
                  <a:schemeClr val="accent2">
                    <a:lumMod val="40000"/>
                    <a:lumOff val="60000"/>
                  </a:schemeClr>
                </a:solidFill>
                <a:effectLst/>
                <a:uLnTx/>
                <a:uFillTx/>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7900930" y="2850273"/>
            <a:ext cx="2278636" cy="1501710"/>
            <a:chOff x="7900930" y="2850273"/>
            <a:chExt cx="2278636" cy="1501710"/>
          </a:xfrm>
        </p:grpSpPr>
        <p:sp>
          <p:nvSpPr>
            <p:cNvPr id="42" name="Freeform 33"/>
            <p:cNvSpPr/>
            <p:nvPr/>
          </p:nvSpPr>
          <p:spPr>
            <a:xfrm>
              <a:off x="7900930"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Le </a:t>
              </a:r>
              <a:r>
                <a:rPr kumimoji="0" lang="en-US" sz="1800" b="1" i="0" u="none" strike="noStrike" kern="1200" cap="none" spc="0" normalizeH="0" baseline="0" noProof="0" dirty="0" err="1">
                  <a:ln>
                    <a:noFill/>
                  </a:ln>
                  <a:solidFill>
                    <a:schemeClr val="bg1"/>
                  </a:solidFill>
                  <a:effectLst/>
                  <a:uLnTx/>
                  <a:uFillTx/>
                </a:rPr>
                <a:t>controlleur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donne</a:t>
              </a:r>
              <a:r>
                <a:rPr kumimoji="0" lang="en-US" sz="1800" b="1" i="0" u="none" strike="noStrike" kern="1200" cap="none" spc="0" normalizeH="0" baseline="0" noProof="0" dirty="0">
                  <a:ln>
                    <a:noFill/>
                  </a:ln>
                  <a:solidFill>
                    <a:schemeClr val="bg1"/>
                  </a:solidFill>
                  <a:effectLst/>
                  <a:uLnTx/>
                  <a:uFillTx/>
                </a:rPr>
                <a:t> les </a:t>
              </a:r>
              <a:r>
                <a:rPr kumimoji="0" lang="en-US" sz="1800" b="1" i="0" u="none" strike="noStrike" kern="1200" cap="none" spc="0" normalizeH="0" baseline="0" noProof="0" dirty="0" err="1">
                  <a:ln>
                    <a:noFill/>
                  </a:ln>
                  <a:solidFill>
                    <a:schemeClr val="bg1"/>
                  </a:solidFill>
                  <a:effectLst/>
                  <a:uLnTx/>
                  <a:uFillTx/>
                </a:rPr>
                <a:t>données</a:t>
              </a:r>
              <a:r>
                <a:rPr kumimoji="0" lang="en-US" sz="1800" b="1" i="0" u="none" strike="noStrike" kern="1200" cap="none" spc="0" normalizeH="0" baseline="0" noProof="0" dirty="0">
                  <a:ln>
                    <a:noFill/>
                  </a:ln>
                  <a:solidFill>
                    <a:schemeClr val="bg1"/>
                  </a:solidFill>
                  <a:effectLst/>
                  <a:uLnTx/>
                  <a:uFillTx/>
                </a:rPr>
                <a:t> à la </a:t>
              </a:r>
              <a:r>
                <a:rPr kumimoji="0" lang="en-US" sz="1800" b="1" i="0" u="none" strike="noStrike" kern="1200" cap="none" spc="0" normalizeH="0" baseline="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5" name="Parallelogram 94"/>
            <p:cNvSpPr/>
            <p:nvPr/>
          </p:nvSpPr>
          <p:spPr bwMode="auto">
            <a:xfrm>
              <a:off x="7908980"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a:off x="5992493" y="2850273"/>
            <a:ext cx="2287336" cy="1501710"/>
            <a:chOff x="5992493" y="2850273"/>
            <a:chExt cx="2287336" cy="1501710"/>
          </a:xfrm>
        </p:grpSpPr>
        <p:sp>
          <p:nvSpPr>
            <p:cNvPr id="40" name="Freeform 31"/>
            <p:cNvSpPr/>
            <p:nvPr/>
          </p:nvSpPr>
          <p:spPr>
            <a:xfrm>
              <a:off x="6006235"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en-US" b="1" dirty="0">
                  <a:solidFill>
                    <a:schemeClr val="bg1"/>
                  </a:solidFill>
                </a:rPr>
                <a:t>Le</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baseline="0" noProof="0" dirty="0" err="1">
                  <a:ln>
                    <a:noFill/>
                  </a:ln>
                  <a:solidFill>
                    <a:schemeClr val="bg1"/>
                  </a:solidFill>
                  <a:effectLst/>
                  <a:uLnTx/>
                  <a:uFillTx/>
                </a:rPr>
                <a:t>controlleur</a:t>
              </a:r>
              <a:r>
                <a:rPr kumimoji="0" lang="en-US" sz="1800" b="1" i="0" u="none" strike="noStrike" kern="1200" cap="none" spc="0" normalizeH="0" baseline="0" noProof="0" dirty="0">
                  <a:ln>
                    <a:noFill/>
                  </a:ln>
                  <a:solidFill>
                    <a:schemeClr val="bg1"/>
                  </a:solidFill>
                  <a:effectLst/>
                  <a:uLnTx/>
                  <a:uFillTx/>
                </a:rPr>
                <a:t>  </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choisi</a:t>
              </a:r>
              <a:r>
                <a:rPr kumimoji="0" lang="en-US" sz="1800" b="1" i="0" u="none" strike="noStrike" kern="1200" cap="none" spc="0" normalizeH="0" noProof="0" dirty="0">
                  <a:ln>
                    <a:noFill/>
                  </a:ln>
                  <a:solidFill>
                    <a:schemeClr val="bg1"/>
                  </a:solidFill>
                  <a:effectLst/>
                  <a:uLnTx/>
                  <a:uFillTx/>
                </a:rPr>
                <a:t> la </a:t>
              </a:r>
              <a:r>
                <a:rPr kumimoji="0" lang="en-US" sz="1800" b="1" i="0" u="none" strike="noStrike" kern="1200" cap="none" spc="0" normalizeH="0" noProof="0" dirty="0" err="1">
                  <a:ln>
                    <a:noFill/>
                  </a:ln>
                  <a:solidFill>
                    <a:schemeClr val="bg1"/>
                  </a:solidFill>
                  <a:effectLst/>
                  <a:uLnTx/>
                  <a:uFillTx/>
                </a:rPr>
                <a:t>vue</a:t>
              </a:r>
              <a:endParaRPr kumimoji="0" lang="en-US" sz="1800" b="1" i="0" u="none" strike="noStrike" kern="1200" cap="none" spc="0" normalizeH="0" baseline="0" noProof="0" dirty="0">
                <a:ln>
                  <a:noFill/>
                </a:ln>
                <a:solidFill>
                  <a:schemeClr val="bg1"/>
                </a:solidFill>
                <a:effectLst/>
                <a:uLnTx/>
                <a:uFillTx/>
              </a:endParaRPr>
            </a:p>
          </p:txBody>
        </p:sp>
        <p:sp>
          <p:nvSpPr>
            <p:cNvPr id="94" name="Parallelogram 93"/>
            <p:cNvSpPr/>
            <p:nvPr/>
          </p:nvSpPr>
          <p:spPr bwMode="auto">
            <a:xfrm>
              <a:off x="599249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4111336" y="2850273"/>
            <a:ext cx="2276796" cy="1501710"/>
            <a:chOff x="4111336" y="2850273"/>
            <a:chExt cx="2276796" cy="1501710"/>
          </a:xfrm>
        </p:grpSpPr>
        <p:sp>
          <p:nvSpPr>
            <p:cNvPr id="39" name="Freeform 30"/>
            <p:cNvSpPr/>
            <p:nvPr/>
          </p:nvSpPr>
          <p:spPr>
            <a:xfrm>
              <a:off x="4114538"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dirty="0">
                  <a:ln>
                    <a:noFill/>
                  </a:ln>
                  <a:solidFill>
                    <a:schemeClr val="bg1"/>
                  </a:solidFill>
                  <a:effectLst/>
                  <a:uLnTx/>
                  <a:uFillTx/>
                </a:rPr>
                <a:t> Le </a:t>
              </a:r>
              <a:r>
                <a:rPr kumimoji="0" lang="fr-BE" sz="1800" b="1" i="0" u="none" strike="noStrike" kern="1200" cap="none" spc="0" normalizeH="0" baseline="0" dirty="0" err="1">
                  <a:ln>
                    <a:noFill/>
                  </a:ln>
                  <a:solidFill>
                    <a:schemeClr val="bg1"/>
                  </a:solidFill>
                  <a:effectLst/>
                  <a:uLnTx/>
                  <a:uFillTx/>
                </a:rPr>
                <a:t>controlleur</a:t>
              </a:r>
              <a:r>
                <a:rPr kumimoji="0" lang="fr-BE" sz="1800" b="1" i="0" u="none" strike="noStrike" kern="1200" cap="none" spc="0" normalizeH="0" baseline="0" dirty="0">
                  <a:ln>
                    <a:noFill/>
                  </a:ln>
                  <a:solidFill>
                    <a:schemeClr val="bg1"/>
                  </a:solidFill>
                  <a:effectLst/>
                  <a:uLnTx/>
                  <a:uFillTx/>
                </a:rPr>
                <a:t> requête</a:t>
              </a:r>
              <a:r>
                <a:rPr kumimoji="0" lang="fr-BE" sz="1800" b="1" i="0" u="none" strike="noStrike" kern="1200" cap="none" spc="0" normalizeH="0" dirty="0">
                  <a:ln>
                    <a:noFill/>
                  </a:ln>
                  <a:solidFill>
                    <a:schemeClr val="bg1"/>
                  </a:solidFill>
                  <a:effectLst/>
                  <a:uLnTx/>
                  <a:uFillTx/>
                </a:rPr>
                <a:t> le modèle</a:t>
              </a:r>
              <a:r>
                <a:rPr kumimoji="0" lang="fr-BE" sz="1800" b="1" i="0" u="none" strike="noStrike" kern="1200" cap="none" spc="0" normalizeH="0" baseline="0" dirty="0">
                  <a:ln>
                    <a:noFill/>
                  </a:ln>
                  <a:solidFill>
                    <a:schemeClr val="bg1"/>
                  </a:solidFill>
                  <a:effectLst/>
                  <a:uLnTx/>
                  <a:uFillTx/>
                </a:rPr>
                <a:t>	</a:t>
              </a:r>
            </a:p>
          </p:txBody>
        </p:sp>
        <p:sp>
          <p:nvSpPr>
            <p:cNvPr id="93" name="Parallelogram 92"/>
            <p:cNvSpPr/>
            <p:nvPr/>
          </p:nvSpPr>
          <p:spPr bwMode="auto">
            <a:xfrm>
              <a:off x="411133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1" name="Group 20"/>
          <p:cNvGrpSpPr/>
          <p:nvPr/>
        </p:nvGrpSpPr>
        <p:grpSpPr>
          <a:xfrm>
            <a:off x="2216633" y="2850273"/>
            <a:ext cx="2279815" cy="1501710"/>
            <a:chOff x="2216633" y="2850273"/>
            <a:chExt cx="2279815" cy="1501710"/>
          </a:xfrm>
        </p:grpSpPr>
        <p:sp>
          <p:nvSpPr>
            <p:cNvPr id="38" name="Freeform 29"/>
            <p:cNvSpPr/>
            <p:nvPr/>
          </p:nvSpPr>
          <p:spPr>
            <a:xfrm>
              <a:off x="2222854"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chemeClr val="bg1"/>
                  </a:solidFill>
                  <a:effectLst/>
                  <a:uLnTx/>
                  <a:uFillTx/>
                </a:rPr>
                <a:t>Controller</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err="1">
                  <a:ln>
                    <a:noFill/>
                  </a:ln>
                  <a:solidFill>
                    <a:schemeClr val="bg1"/>
                  </a:solidFill>
                  <a:effectLst/>
                  <a:uLnTx/>
                  <a:uFillTx/>
                </a:rPr>
                <a:t>reçoit</a:t>
              </a:r>
              <a:r>
                <a:rPr kumimoji="0" lang="en-US" sz="1800" b="1" i="0" u="none" strike="noStrike" kern="1200" cap="none" spc="0" normalizeH="0" noProof="0" dirty="0">
                  <a:ln>
                    <a:noFill/>
                  </a:ln>
                  <a:solidFill>
                    <a:schemeClr val="bg1"/>
                  </a:solidFill>
                  <a:effectLst/>
                  <a:uLnTx/>
                  <a:uFillTx/>
                </a:rPr>
                <a:t> </a:t>
              </a:r>
              <a:r>
                <a:rPr kumimoji="0" lang="en-US" sz="1800" b="1" i="0" u="none" strike="noStrike" kern="1200" cap="none" spc="0" normalizeH="0" noProof="0" dirty="0" err="1">
                  <a:ln>
                    <a:noFill/>
                  </a:ln>
                  <a:solidFill>
                    <a:schemeClr val="bg1"/>
                  </a:solidFill>
                  <a:effectLst/>
                  <a:uLnTx/>
                  <a:uFillTx/>
                </a:rPr>
                <a:t>l’event</a:t>
              </a:r>
              <a:endParaRPr kumimoji="0" lang="en-US" sz="1800" b="1" i="0" u="none" strike="noStrike" kern="1200" cap="none" spc="0" normalizeH="0" baseline="0" noProof="0" dirty="0">
                <a:ln>
                  <a:noFill/>
                </a:ln>
                <a:solidFill>
                  <a:schemeClr val="bg1"/>
                </a:solidFill>
                <a:effectLst/>
                <a:uLnTx/>
                <a:uFillTx/>
              </a:endParaRPr>
            </a:p>
          </p:txBody>
        </p:sp>
        <p:sp>
          <p:nvSpPr>
            <p:cNvPr id="92" name="Parallelogram 91"/>
            <p:cNvSpPr/>
            <p:nvPr/>
          </p:nvSpPr>
          <p:spPr bwMode="auto">
            <a:xfrm>
              <a:off x="2216633"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a:off x="338406" y="2850273"/>
            <a:ext cx="2273594" cy="1501710"/>
            <a:chOff x="338406" y="2850273"/>
            <a:chExt cx="2273594" cy="1501710"/>
          </a:xfrm>
        </p:grpSpPr>
        <p:sp>
          <p:nvSpPr>
            <p:cNvPr id="37" name="Freeform 28"/>
            <p:cNvSpPr/>
            <p:nvPr/>
          </p:nvSpPr>
          <p:spPr>
            <a:xfrm>
              <a:off x="338406" y="2850273"/>
              <a:ext cx="2273594" cy="1501710"/>
            </a:xfrm>
            <a:custGeom>
              <a:avLst/>
              <a:gdLst>
                <a:gd name="connsiteX0" fmla="*/ 0 w 1505552"/>
                <a:gd name="connsiteY0" fmla="*/ 0 h 602220"/>
                <a:gd name="connsiteX1" fmla="*/ 1204442 w 1505552"/>
                <a:gd name="connsiteY1" fmla="*/ 0 h 602220"/>
                <a:gd name="connsiteX2" fmla="*/ 1505552 w 1505552"/>
                <a:gd name="connsiteY2" fmla="*/ 301110 h 602220"/>
                <a:gd name="connsiteX3" fmla="*/ 1204442 w 1505552"/>
                <a:gd name="connsiteY3" fmla="*/ 602220 h 602220"/>
                <a:gd name="connsiteX4" fmla="*/ 0 w 1505552"/>
                <a:gd name="connsiteY4" fmla="*/ 602220 h 602220"/>
                <a:gd name="connsiteX5" fmla="*/ 301110 w 1505552"/>
                <a:gd name="connsiteY5" fmla="*/ 301110 h 602220"/>
                <a:gd name="connsiteX6" fmla="*/ 0 w 1505552"/>
                <a:gd name="connsiteY6" fmla="*/ 0 h 60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552" h="602220">
                  <a:moveTo>
                    <a:pt x="0" y="0"/>
                  </a:moveTo>
                  <a:lnTo>
                    <a:pt x="1204442" y="0"/>
                  </a:lnTo>
                  <a:lnTo>
                    <a:pt x="1505552" y="301110"/>
                  </a:lnTo>
                  <a:lnTo>
                    <a:pt x="1204442" y="602220"/>
                  </a:lnTo>
                  <a:lnTo>
                    <a:pt x="0" y="602220"/>
                  </a:lnTo>
                  <a:lnTo>
                    <a:pt x="301110" y="301110"/>
                  </a:lnTo>
                  <a:lnTo>
                    <a:pt x="0" y="0"/>
                  </a:lnTo>
                  <a:close/>
                </a:path>
              </a:pathLst>
            </a:custGeom>
            <a:solidFill>
              <a:srgbClr val="0078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6" tIns="16002" rIns="317112" bIns="16002"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lang="fr-BE" b="1" dirty="0">
                  <a:solidFill>
                    <a:schemeClr val="bg1"/>
                  </a:solidFill>
                </a:rPr>
                <a:t>Envoi de la </a:t>
              </a:r>
            </a:p>
            <a:p>
              <a:pPr marL="0" marR="0" lvl="0" indent="0" algn="ctr" defTabSz="533400" eaLnBrk="1" fontAlgn="auto" latinLnBrk="0" hangingPunct="1">
                <a:lnSpc>
                  <a:spcPct val="90000"/>
                </a:lnSpc>
                <a:spcBef>
                  <a:spcPct val="0"/>
                </a:spcBef>
                <a:spcAft>
                  <a:spcPct val="35000"/>
                </a:spcAft>
                <a:buClrTx/>
                <a:buSzTx/>
                <a:buFontTx/>
                <a:buNone/>
                <a:tabLst/>
                <a:defRPr/>
              </a:pPr>
              <a:r>
                <a:rPr kumimoji="0" lang="fr-BE" sz="1800" b="1" i="0" u="none" strike="noStrike" kern="1200" cap="none" spc="0" normalizeH="0" baseline="0" noProof="0" dirty="0">
                  <a:ln>
                    <a:noFill/>
                  </a:ln>
                  <a:solidFill>
                    <a:schemeClr val="bg1"/>
                  </a:solidFill>
                  <a:effectLst/>
                  <a:uLnTx/>
                  <a:uFillTx/>
                </a:rPr>
                <a:t>requête</a:t>
              </a:r>
              <a:r>
                <a:rPr kumimoji="0" lang="fr-BE" sz="1800" b="1" i="0" u="none" strike="noStrike" kern="1200" cap="none" spc="0" normalizeH="0" noProof="0" dirty="0">
                  <a:ln>
                    <a:noFill/>
                  </a:ln>
                  <a:solidFill>
                    <a:schemeClr val="bg1"/>
                  </a:solidFill>
                  <a:effectLst/>
                  <a:uLnTx/>
                  <a:uFillTx/>
                </a:rPr>
                <a:t> </a:t>
              </a:r>
              <a:endParaRPr kumimoji="0" lang="fr-BE" sz="1800" b="1" i="0" u="none" strike="noStrike" kern="1200" cap="none" spc="0" normalizeH="0" baseline="0" noProof="0" dirty="0">
                <a:ln>
                  <a:noFill/>
                </a:ln>
                <a:solidFill>
                  <a:schemeClr val="bg1"/>
                </a:solidFill>
                <a:effectLst/>
                <a:uLnTx/>
                <a:uFillTx/>
              </a:endParaRPr>
            </a:p>
          </p:txBody>
        </p:sp>
        <p:sp>
          <p:nvSpPr>
            <p:cNvPr id="19" name="Parallelogram 18"/>
            <p:cNvSpPr/>
            <p:nvPr/>
          </p:nvSpPr>
          <p:spPr bwMode="auto">
            <a:xfrm>
              <a:off x="338406" y="3591697"/>
              <a:ext cx="2270586" cy="760285"/>
            </a:xfrm>
            <a:prstGeom prst="parallelogram">
              <a:avLst>
                <a:gd name="adj" fmla="val 63180"/>
              </a:avLst>
            </a:pr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62332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750" fill="hold"/>
                                        <p:tgtEl>
                                          <p:spTgt spid="77"/>
                                        </p:tgtEl>
                                        <p:attrNameLst>
                                          <p:attrName>ppt_x</p:attrName>
                                          <p:attrName>ppt_y</p:attrName>
                                        </p:attrNameLst>
                                      </p:cBhvr>
                                    </p:animMotion>
                                  </p:childTnLst>
                                </p:cTn>
                              </p:par>
                            </p:childTnLst>
                          </p:cTn>
                        </p:par>
                        <p:par>
                          <p:cTn id="7" fill="hold">
                            <p:stCondLst>
                              <p:cond delay="750"/>
                            </p:stCondLst>
                            <p:childTnLst>
                              <p:par>
                                <p:cTn id="8" presetID="2" presetClass="entr" presetSubtype="8"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0-#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0-#ppt_w/2"/>
                                          </p:val>
                                        </p:tav>
                                        <p:tav tm="100000">
                                          <p:val>
                                            <p:strVal val="#ppt_x"/>
                                          </p:val>
                                        </p:tav>
                                      </p:tavLst>
                                    </p:anim>
                                    <p:anim calcmode="lin" valueType="num">
                                      <p:cBhvr additive="base">
                                        <p:cTn id="19" dur="500" fill="hold"/>
                                        <p:tgtEl>
                                          <p:spTgt spid="2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0-#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0-#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anim calcmode="lin" valueType="num">
                                      <p:cBhvr>
                                        <p:cTn id="40" dur="500" fill="hold"/>
                                        <p:tgtEl>
                                          <p:spTgt spid="97"/>
                                        </p:tgtEl>
                                        <p:attrNameLst>
                                          <p:attrName>ppt_x</p:attrName>
                                        </p:attrNameLst>
                                      </p:cBhvr>
                                      <p:tavLst>
                                        <p:tav tm="0">
                                          <p:val>
                                            <p:strVal val="#ppt_x"/>
                                          </p:val>
                                        </p:tav>
                                        <p:tav tm="100000">
                                          <p:val>
                                            <p:strVal val="#ppt_x"/>
                                          </p:val>
                                        </p:tav>
                                      </p:tavLst>
                                    </p:anim>
                                    <p:anim calcmode="lin" valueType="num">
                                      <p:cBhvr>
                                        <p:cTn id="41"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usiness Trans large"/>
          <p:cNvSpPr txBox="1"/>
          <p:nvPr/>
        </p:nvSpPr>
        <p:spPr>
          <a:xfrm>
            <a:off x="2724435" y="1052767"/>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err="1">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Schéma</a:t>
            </a:r>
            <a:endPar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62" name="Business Trans large"/>
          <p:cNvSpPr txBox="1"/>
          <p:nvPr/>
        </p:nvSpPr>
        <p:spPr>
          <a:xfrm>
            <a:off x="5660454" y="1046671"/>
            <a:ext cx="3070449" cy="805491"/>
          </a:xfrm>
          <a:prstGeom prst="rect">
            <a:avLst/>
          </a:prstGeom>
          <a:noFill/>
          <a:ln w="25400">
            <a:noFill/>
            <a:miter lim="800000"/>
          </a:ln>
        </p:spPr>
        <p:txBody>
          <a:bodyPr wrap="none" lIns="0" tIns="0" rIns="0" bIns="0" rtlCol="0" anchor="ctr">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gradFill>
                  <a:gsLst>
                    <a:gs pos="96460">
                      <a:srgbClr val="323232"/>
                    </a:gs>
                    <a:gs pos="0">
                      <a:srgbClr val="323232"/>
                    </a:gs>
                  </a:gsLst>
                  <a:lin ang="5400000" scaled="0"/>
                </a:gradFill>
                <a:effectLst/>
                <a:uLnTx/>
                <a:uFillTx/>
                <a:latin typeface="Segoe UI Semilight" panose="020B0402040204020203" pitchFamily="34" charset="0"/>
                <a:cs typeface="Segoe UI Semilight" panose="020B0402040204020203" pitchFamily="34" charset="0"/>
              </a:rPr>
              <a:t>MVC</a:t>
            </a:r>
          </a:p>
        </p:txBody>
      </p:sp>
      <p:pic>
        <p:nvPicPr>
          <p:cNvPr id="9220" name="Picture 4" descr="https://media.licdn.com/mpr/mpr/shrinknp_400_400/AAEAAQAAAAAAAAekAAAAJGNmODBmNmNiLTM1NmItNDZmZC1hZTY1LTkyNDgxNmYxY2V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27" y="2847261"/>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68093"/>
      </p:ext>
    </p:extLst>
  </p:cSld>
  <p:clrMapOvr>
    <a:masterClrMapping/>
  </p:clrMapOvr>
  <p:transition spd="slow">
    <p:push dir="u"/>
  </p:transition>
</p:sld>
</file>

<file path=ppt/theme/theme1.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0.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 id="{0B9AF7CE-F57B-405B-816C-FADA8F077881}" vid="{5CE6CB68-F14D-4290-AEC1-1F329D9919D4}"/>
    </a:ext>
  </a:extLst>
</a:theme>
</file>

<file path=ppt/theme/theme12.xml><?xml version="1.0" encoding="utf-8"?>
<a:theme xmlns:a="http://schemas.openxmlformats.org/drawingml/2006/main" name="1_MGXFY17 GS Template Light">
  <a:themeElements>
    <a:clrScheme name="Dynamics 365">
      <a:dk1>
        <a:srgbClr val="002050"/>
      </a:dk1>
      <a:lt1>
        <a:srgbClr val="FFFFFF"/>
      </a:lt1>
      <a:dk2>
        <a:srgbClr val="394453"/>
      </a:dk2>
      <a:lt2>
        <a:srgbClr val="0078D7"/>
      </a:lt2>
      <a:accent1>
        <a:srgbClr val="00B7C3"/>
      </a:accent1>
      <a:accent2>
        <a:srgbClr val="505C6D"/>
      </a:accent2>
      <a:accent3>
        <a:srgbClr val="002050"/>
      </a:accent3>
      <a:accent4>
        <a:srgbClr val="0078D7"/>
      </a:accent4>
      <a:accent5>
        <a:srgbClr val="00B7C3"/>
      </a:accent5>
      <a:accent6>
        <a:srgbClr val="00B7C3"/>
      </a:accent6>
      <a:hlink>
        <a:srgbClr val="505C6D"/>
      </a:hlink>
      <a:folHlink>
        <a:srgbClr val="505C6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3.xml><?xml version="1.0" encoding="utf-8"?>
<a:theme xmlns:a="http://schemas.openxmlformats.org/drawingml/2006/main" name="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4.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5.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3FC8634D-5A5D-48FC-AB7B-7F521C2A4CBE}" vid="{024CBB39-76D7-4CD7-A94D-437180A43331}"/>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4.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1_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Internal Group_White with Purple accent_16x9_2013-06">
  <a:themeElements>
    <a:clrScheme name="Custom 9">
      <a:dk1>
        <a:srgbClr val="505050"/>
      </a:dk1>
      <a:lt1>
        <a:srgbClr val="FFFFFF"/>
      </a:lt1>
      <a:dk2>
        <a:srgbClr val="68217A"/>
      </a:dk2>
      <a:lt2>
        <a:srgbClr val="D2D2D2"/>
      </a:lt2>
      <a:accent1>
        <a:srgbClr val="0072C6"/>
      </a:accent1>
      <a:accent2>
        <a:srgbClr val="68217A"/>
      </a:accent2>
      <a:accent3>
        <a:srgbClr val="B4009E"/>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Purple_accents_2013" id="{1530FA88-D493-4670-A172-E5B31B896120}" vid="{4C2E42AC-B7F1-46F6-A303-236E2E85381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188575B9ED147B4C4D61BFD951FDC" ma:contentTypeVersion="4" ma:contentTypeDescription="Create a new document." ma:contentTypeScope="" ma:versionID="e433edc28e0da8b00ad26056a828a333">
  <xsd:schema xmlns:xsd="http://www.w3.org/2001/XMLSchema" xmlns:xs="http://www.w3.org/2001/XMLSchema" xmlns:p="http://schemas.microsoft.com/office/2006/metadata/properties" xmlns:ns2="b92fdc2a-1594-4510-aa86-45464713a14f" targetNamespace="http://schemas.microsoft.com/office/2006/metadata/properties" ma:root="true" ma:fieldsID="0c1ff0abd757ad54eb605b8946c8e284" ns2:_="">
    <xsd:import namespace="b92fdc2a-1594-4510-aa86-45464713a14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92fdc2a-1594-4510-aa86-45464713a14f"/>
    <ds:schemaRef ds:uri="http://www.w3.org/XML/1998/namespace"/>
    <ds:schemaRef ds:uri="http://purl.org/dc/dcmitype/"/>
  </ds:schemaRefs>
</ds:datastoreItem>
</file>

<file path=customXml/itemProps2.xml><?xml version="1.0" encoding="utf-8"?>
<ds:datastoreItem xmlns:ds="http://schemas.openxmlformats.org/officeDocument/2006/customXml" ds:itemID="{2663D821-1A66-436B-870B-ED9E7AAAA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2fdc2a-1594-4510-aa86-45464713a1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20219</TotalTime>
  <Words>963</Words>
  <Application>Microsoft Office PowerPoint</Application>
  <PresentationFormat>Custom</PresentationFormat>
  <Paragraphs>254</Paragraphs>
  <Slides>22</Slides>
  <Notes>21</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22</vt:i4>
      </vt:variant>
    </vt:vector>
  </HeadingPairs>
  <TitlesOfParts>
    <vt:vector size="47" baseType="lpstr">
      <vt:lpstr>Arial</vt:lpstr>
      <vt:lpstr>Calibri</vt:lpstr>
      <vt:lpstr>Consolas</vt:lpstr>
      <vt:lpstr>Frutiger LT Std 65 Bold</vt:lpstr>
      <vt:lpstr>Segoe UI</vt:lpstr>
      <vt:lpstr>Segoe UI Light</vt:lpstr>
      <vt:lpstr>Segoe UI Semibold</vt:lpstr>
      <vt:lpstr>Segoe UI Semilight</vt:lpstr>
      <vt:lpstr>Wingdings</vt:lpstr>
      <vt:lpstr>MGXFY17 GS Template Light</vt:lpstr>
      <vt:lpstr>1_WHITE TEMPLATE</vt:lpstr>
      <vt:lpstr>1_5-50002_Ignite_Breakout_Template</vt:lpstr>
      <vt:lpstr>LIGHT COLOR TEMPLATE</vt:lpstr>
      <vt:lpstr>4_WPC 2015 Dark Gray Template</vt:lpstr>
      <vt:lpstr>WHITE TEMPLATE</vt:lpstr>
      <vt:lpstr>5-50002_Ignite_Breakout_Template</vt:lpstr>
      <vt:lpstr>1_LIGHT COLOR TEMPLATE</vt:lpstr>
      <vt:lpstr>Internal Group_White with Purple accent_16x9_2013-06</vt:lpstr>
      <vt:lpstr>USETHIS_1_6-50001_WPC 2016 Keynote Template</vt:lpstr>
      <vt:lpstr>6-30537_Envision 2016 Concurrent Template</vt:lpstr>
      <vt:lpstr>1_MGXFY17 GS Template Light</vt:lpstr>
      <vt:lpstr>6-50001_WPC 2016 Keynote Template</vt:lpstr>
      <vt:lpstr>MGXFY16 Dark Gray Template</vt:lpstr>
      <vt:lpstr>1_6-50001_WPC 2016 Keynote Template</vt:lpstr>
      <vt:lpstr>Image</vt:lpstr>
      <vt:lpstr>PowerPoint Presentation</vt:lpstr>
      <vt:lpstr>PowerPoint Presentation</vt:lpstr>
      <vt:lpstr>Model View Controller</vt:lpstr>
      <vt:lpstr>PowerPoint Presentation</vt:lpstr>
      <vt:lpstr>Représente le modèle dans un format approprié pour interagir et accéder aux données, Généralement appelée «Interface utilisateur» (GUI Java, HTML,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MVC</vt:lpstr>
      <vt:lpstr>Cas pratique</vt:lpstr>
      <vt:lpstr>PowerPoint Presentation</vt:lpstr>
      <vt:lpstr>PowerPoint Presentation</vt:lpstr>
      <vt:lpstr>PowerPoint Presentation</vt:lpstr>
      <vt:lpstr>PowerPoint Presentation</vt:lpstr>
      <vt:lpstr>PowerPoint Presentation</vt:lpstr>
      <vt:lpstr>Do it yourself</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Satya Nadella MGX FY17 Keynote</dc:title>
  <dc:subject>&lt;Speech title here&gt;</dc:subject>
  <dc:creator>Zach LaMance</dc:creator>
  <cp:keywords/>
  <dc:description>Template: Mel Campbell_x000d_
Formatting: _x000d_
Audience Type: Partners</dc:description>
  <cp:lastModifiedBy>Adrien Clerbois</cp:lastModifiedBy>
  <cp:revision>1092</cp:revision>
  <cp:lastPrinted>2016-07-19T00:50:55Z</cp:lastPrinted>
  <dcterms:created xsi:type="dcterms:W3CDTF">2015-07-10T20:10:02Z</dcterms:created>
  <dcterms:modified xsi:type="dcterms:W3CDTF">2016-12-08T20:32:32Z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0x0101003FD188575B9ED147B4C4D61BFD951FDC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